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3" r:id="rId3"/>
    <p:sldId id="257" r:id="rId4"/>
    <p:sldId id="258" r:id="rId5"/>
    <p:sldId id="260" r:id="rId6"/>
    <p:sldId id="261" r:id="rId7"/>
    <p:sldId id="319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0" r:id="rId17"/>
    <p:sldId id="271" r:id="rId18"/>
    <p:sldId id="272" r:id="rId19"/>
    <p:sldId id="305" r:id="rId20"/>
    <p:sldId id="273" r:id="rId21"/>
    <p:sldId id="274" r:id="rId22"/>
    <p:sldId id="306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1" r:id="rId39"/>
    <p:sldId id="292" r:id="rId40"/>
    <p:sldId id="307" r:id="rId41"/>
    <p:sldId id="295" r:id="rId42"/>
    <p:sldId id="294" r:id="rId43"/>
    <p:sldId id="311" r:id="rId44"/>
    <p:sldId id="297" r:id="rId45"/>
    <p:sldId id="304" r:id="rId46"/>
    <p:sldId id="312" r:id="rId47"/>
    <p:sldId id="317" r:id="rId48"/>
    <p:sldId id="313" r:id="rId49"/>
    <p:sldId id="314" r:id="rId50"/>
    <p:sldId id="315" r:id="rId51"/>
    <p:sldId id="316" r:id="rId52"/>
    <p:sldId id="296" r:id="rId53"/>
    <p:sldId id="298" r:id="rId54"/>
    <p:sldId id="301" r:id="rId55"/>
    <p:sldId id="318" r:id="rId56"/>
    <p:sldId id="309" r:id="rId57"/>
    <p:sldId id="310" r:id="rId58"/>
    <p:sldId id="302" r:id="rId59"/>
    <p:sldId id="303" r:id="rId60"/>
    <p:sldId id="308" r:id="rId6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F75F0-38A3-4A2F-92BD-A293C73C460B}" v="147" dt="2022-01-25T01:07:45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36A946E4-8185-404C-BE94-04D5A90602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E15C1D6-088E-4300-832B-646052A459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A351A-B093-429F-BF93-F14E221A7139}" type="datetimeFigureOut">
              <a:rPr lang="pt-PT" smtClean="0"/>
              <a:t>09/02/2022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4C1A2EA-6B35-4A9F-A2F6-F523AD1531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PT"/>
              <a:t>Contacte-nos!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9199C1C-F5E3-42F0-92B5-C274A9AAF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0992E-66D0-4D68-A875-9A4B2F291FC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4223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63E0D-0B19-436C-8248-86120B95D669}" type="datetimeFigureOut">
              <a:rPr lang="pt-PT" smtClean="0"/>
              <a:t>09/02/2022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PT"/>
              <a:t>Contacte-nos!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C35BC-46DA-4309-9A25-DCEA3EAF13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9973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8C96A-A23A-478B-A798-97447F05D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55831F-F5CE-41A0-8D57-BB2B7F859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C683AC7-15B1-4B3D-901B-7E3492D9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9621-8352-45D2-AF09-6F35814EE4F3}" type="datetime1">
              <a:rPr lang="pt-PT" smtClean="0"/>
              <a:t>09/02/2022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B2E5D2-CEEF-4B3E-B9D5-00975053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DFD3C-0393-46DD-84B2-EBAEF7C2B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253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701AA-49B4-4C89-A330-90FD4785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1EF9EB0-201C-4FAA-8EDD-67838BDA7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67160F0-0803-40FB-922A-434DEFCC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81F0E-94FF-4BF8-8BA3-E6D4B63B39C3}" type="datetime1">
              <a:rPr lang="pt-PT" smtClean="0"/>
              <a:t>09/02/2022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77A4E9B-8FB8-4016-8841-4B30CDD2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77609E1-B6C2-4659-B210-42403F9F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966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A6A12F-B374-4F5D-BE24-F87B89EAB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AA61FDE-9EC3-421E-9084-D05B3F9B0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40C9B13-FE65-4890-A154-3A4F7F2C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3C66-E026-48A5-922C-EB564304CA76}" type="datetime1">
              <a:rPr lang="pt-PT" smtClean="0"/>
              <a:t>09/02/2022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B63DA7-76C7-4FDF-960C-23704793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4D61AA4-A8B7-4C01-BA85-C2C8D146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495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43A9C-E289-488B-8846-C3C17D3A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2B9F13-ABCD-4F6F-B2E7-CF0B20A5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9328C40-3126-4E23-9459-E91FFDF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0668-5554-494D-89A0-1E36ABB1D94B}" type="datetime1">
              <a:rPr lang="pt-PT" smtClean="0"/>
              <a:t>09/02/2022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345E82F-B9A3-44AB-9577-BE055DC2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9C14647-3E04-4C78-93F0-DA803F2C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484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F05C9-A874-42EC-A5B7-AFB63461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F65120-5BEA-4080-87D2-073D94066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4955CF4-1758-479F-83CE-BFE2FE66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8AF0-4D25-450F-A6B4-F34C8DAD778F}" type="datetime1">
              <a:rPr lang="pt-PT" smtClean="0"/>
              <a:t>09/02/2022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1B22C9C-CB75-4C44-81BA-90D8F4FD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39C2A73-2F6F-479F-9841-F0E2388C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72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A538D-44FC-488B-AE39-FD37AB6F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FB6D886-676A-4447-8AA9-0F38287E1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CEF45AC-D4E8-4D77-B3F4-6502532C4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D5CA6B9-C81F-43E8-9175-006BC9B5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A07E-4216-41B3-B2C5-90EF190D7E65}" type="datetime1">
              <a:rPr lang="pt-PT" smtClean="0"/>
              <a:t>09/02/2022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1C02DF6-D90B-4B2F-A98C-2D9201788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8715907-604B-4A1B-BCCB-12CFAB66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1257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60461-503E-4F04-BFDF-2EFC02C1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9D131DE-B020-4450-80F4-FEDC4995F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6EDDE05-CFCD-45A5-A028-001648E62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DEE171-9A6C-4214-B99D-C0375C6B8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8BDA37E1-178F-4347-ADB9-2EB398F5E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0A28FAB-478C-486A-9F81-568995395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280BF-4AB7-4A0C-9DFF-AAE335143F76}" type="datetime1">
              <a:rPr lang="pt-PT" smtClean="0"/>
              <a:t>09/02/2022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595C7F3-3C36-4CAE-BA0E-167A61CD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E62672E-FEAD-4FA6-8403-09A339B3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550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BFB94-F190-4557-89B2-CF7A0B80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06D8CE9-767B-4BE8-9FA6-3D25A442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DB1F-29CA-4F31-B32A-37348D7A12D1}" type="datetime1">
              <a:rPr lang="pt-PT" smtClean="0"/>
              <a:t>09/02/2022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B23F5F3-10E4-4E42-B446-F578AE8A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57767BC-6845-46A0-B246-82A7C1E0F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047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88C1DDF-A83C-47F7-B802-F8C74D28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B93B9-DDA8-4A42-AB17-45FC1F468D48}" type="datetime1">
              <a:rPr lang="pt-PT" smtClean="0"/>
              <a:t>09/02/2022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AE9687D-C130-407C-BB0A-B3222843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EE15E1-F0E1-4B5D-9F62-D965DE05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108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F65F2-073D-4957-83E6-544B9491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D2029A-422B-43A8-B80B-F4E8F5272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6705E85-DB66-48BC-A832-D04E63CCD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3F9236D-1179-4D8E-88FA-DF022E61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50D5-957F-4C9E-8001-12ACD08B476E}" type="datetime1">
              <a:rPr lang="pt-PT" smtClean="0"/>
              <a:t>09/02/2022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D30670A-B4B0-432C-A3CE-E03B7B6D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8471AED-008B-4069-837F-30AEF3BF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643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90DBC-C8C7-4277-A81C-4E9E2F1E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74E6AC1-AFC9-4C74-8F49-437A2770E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1FBF7CC-15F2-4B70-966C-FE50D0E52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1EA14EE-D51B-40A3-A9A4-866F5997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11C1-CFDD-405F-A3C0-6B27AE1BA7CA}" type="datetime1">
              <a:rPr lang="pt-PT" smtClean="0"/>
              <a:t>09/02/2022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53ABEA6-A8BC-4B23-A686-89B69E44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Contacte-nos!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CBF4C6B-22F7-45A9-99BB-0760DA90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944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BF5A4EF-68FF-47E6-AE28-72FFB184E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788FFD0-CDC5-4D30-8AC3-48B5AF9FE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7D96BC0-0B67-4DF9-AFBD-4B942AA90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3E1A9-722F-47CA-8464-8DCE41B94215}" type="datetime1">
              <a:rPr lang="pt-PT" smtClean="0"/>
              <a:t>09/02/2022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A984C5F-FF41-4F5C-A674-A4401D7C8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Contacte-nos!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35BFB1F-48EB-422B-B798-1C044848A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A5AF7-85FF-474E-9482-E7147E8BF60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895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help@grupoVencedores.com" TargetMode="External"/><Relationship Id="rId5" Type="http://schemas.openxmlformats.org/officeDocument/2006/relationships/image" Target="../media/image1.png"/><Relationship Id="rId4" Type="http://schemas.openxmlformats.org/officeDocument/2006/relationships/slide" Target="slide6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hyperlink" Target="http://www.galodigital.com.br/w/index.php?title=Arquivo%3ABola_de_Futebol.png&amp;mobileaction=toggle_view_mobile" TargetMode="Externa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hyperlink" Target="https://pxhere.com/pt/photo/1487581" TargetMode="External"/><Relationship Id="rId5" Type="http://schemas.openxmlformats.org/officeDocument/2006/relationships/image" Target="../media/image14.png"/><Relationship Id="rId15" Type="http://schemas.openxmlformats.org/officeDocument/2006/relationships/slide" Target="slide11.xml"/><Relationship Id="rId10" Type="http://schemas.microsoft.com/office/2007/relationships/hdphoto" Target="../media/hdphoto2.wdp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slide" Target="slide12.xml"/><Relationship Id="rId5" Type="http://schemas.openxmlformats.org/officeDocument/2006/relationships/image" Target="../media/image14.png"/><Relationship Id="rId10" Type="http://schemas.openxmlformats.org/officeDocument/2006/relationships/hyperlink" Target="https://pngimg.com/download/21561" TargetMode="External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://www.pngall.com/mastercard-png" TargetMode="External"/><Relationship Id="rId18" Type="http://schemas.openxmlformats.org/officeDocument/2006/relationships/image" Target="../media/image13.png"/><Relationship Id="rId3" Type="http://schemas.openxmlformats.org/officeDocument/2006/relationships/hyperlink" Target="https://donmorris.com/tag/paypal" TargetMode="External"/><Relationship Id="rId21" Type="http://schemas.openxmlformats.org/officeDocument/2006/relationships/slide" Target="slide13.xml"/><Relationship Id="rId7" Type="http://schemas.openxmlformats.org/officeDocument/2006/relationships/hyperlink" Target="https://www.bitcoinportugal.org/comprar-bitcoins/" TargetMode="External"/><Relationship Id="rId12" Type="http://schemas.openxmlformats.org/officeDocument/2006/relationships/image" Target="../media/image22.png"/><Relationship Id="rId17" Type="http://schemas.openxmlformats.org/officeDocument/2006/relationships/slide" Target="slide11.xml"/><Relationship Id="rId2" Type="http://schemas.openxmlformats.org/officeDocument/2006/relationships/image" Target="../media/image17.png"/><Relationship Id="rId16" Type="http://schemas.openxmlformats.org/officeDocument/2006/relationships/hyperlink" Target="https://commons.wikimedia.org/wiki/File:3000_euros_-_1.jpg" TargetMode="External"/><Relationship Id="rId20" Type="http://schemas.openxmlformats.org/officeDocument/2006/relationships/hyperlink" Target="https://pixabay.com/pt/moeda-empilhadas-pilha-dinheiro-148101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hyperlink" Target="http://pngimg.com/download/20565" TargetMode="External"/><Relationship Id="rId5" Type="http://schemas.openxmlformats.org/officeDocument/2006/relationships/hyperlink" Target="https://en.bitcoin.it/wiki/Promotional_graphics" TargetMode="External"/><Relationship Id="rId15" Type="http://schemas.microsoft.com/office/2007/relationships/hdphoto" Target="../media/hdphoto4.wdp"/><Relationship Id="rId10" Type="http://schemas.openxmlformats.org/officeDocument/2006/relationships/image" Target="../media/image21.png"/><Relationship Id="rId19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hyperlink" Target="https://es.wikipedia.org/wiki/Skrill" TargetMode="External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slide" Target="slide1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21561" TargetMode="External"/><Relationship Id="rId11" Type="http://schemas.openxmlformats.org/officeDocument/2006/relationships/slide" Target="slide12.xml"/><Relationship Id="rId5" Type="http://schemas.openxmlformats.org/officeDocument/2006/relationships/image" Target="../media/image16.png"/><Relationship Id="rId10" Type="http://schemas.openxmlformats.org/officeDocument/2006/relationships/hyperlink" Target="https://commons.wikimedia.org/wiki/File:3000_euros_-_1.jpg" TargetMode="External"/><Relationship Id="rId4" Type="http://schemas.openxmlformats.org/officeDocument/2006/relationships/hyperlink" Target="https://pixabay.com/pt/moeda-empilhadas-pilha-dinheiro-1481018/" TargetMode="External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12" Type="http://schemas.openxmlformats.org/officeDocument/2006/relationships/hyperlink" Target="http://www.galodigital.com.br/w/index.php?title=Arquivo%3ABola_de_Futebol.png&amp;mobileaction=toggle_view_mobil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hyperlink" Target="https://pxhere.com/pt/photo/1487581" TargetMode="External"/><Relationship Id="rId4" Type="http://schemas.openxmlformats.org/officeDocument/2006/relationships/hyperlink" Target="https://pixabay.com/pt/moeda-empilhadas-pilha-dinheiro-1481018/" TargetMode="External"/><Relationship Id="rId9" Type="http://schemas.microsoft.com/office/2007/relationships/hdphoto" Target="../media/hdphoto2.wdp"/><Relationship Id="rId1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hyperlink" Target="http://www.galodigital.com.br/w/index.php?title=Arquivo%3ABola_de_Futebol.png&amp;mobileaction=toggle_view_mobile" TargetMode="Externa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hyperlink" Target="https://pxhere.com/pt/photo/1487581" TargetMode="External"/><Relationship Id="rId5" Type="http://schemas.openxmlformats.org/officeDocument/2006/relationships/image" Target="../media/image14.png"/><Relationship Id="rId15" Type="http://schemas.openxmlformats.org/officeDocument/2006/relationships/slide" Target="slide11.xml"/><Relationship Id="rId10" Type="http://schemas.microsoft.com/office/2007/relationships/hdphoto" Target="../media/hdphoto2.wdp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slide" Target="slide19.xml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t/moeda-empilhadas-pilha-dinheiro-1481018/" TargetMode="External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21.xml"/><Relationship Id="rId4" Type="http://schemas.openxmlformats.org/officeDocument/2006/relationships/hyperlink" Target="https://commons.wikimedia.org/wiki/File:3000_euros_-_1.jpg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8.png"/><Relationship Id="rId4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12" Type="http://schemas.openxmlformats.org/officeDocument/2006/relationships/hyperlink" Target="http://gartic.com.br/katatau/desenho-jogo/124206448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5.wdp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t/moeda-empilhadas-pilha-dinheiro-1481018/" TargetMode="External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30.xml"/><Relationship Id="rId4" Type="http://schemas.openxmlformats.org/officeDocument/2006/relationships/hyperlink" Target="https://commons.wikimedia.org/wiki/File:3000_euros_-_1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12" Type="http://schemas.openxmlformats.org/officeDocument/2006/relationships/hyperlink" Target="http://gartic.com.br/katatau/desenho-jogo/124206448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5.wdp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hyperlink" Target="https://pixabay.com/pt/moeda-empilhadas-pilha-dinheiro-1481018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hyperlink" Target="http://www.galodigital.com.br/w/index.php?title=Arquivo%3ABola_de_Futebol.png&amp;mobileaction=toggle_view_mobile" TargetMode="External"/><Relationship Id="rId3" Type="http://schemas.microsoft.com/office/2007/relationships/hdphoto" Target="../media/hdphoto3.wdp"/><Relationship Id="rId7" Type="http://schemas.openxmlformats.org/officeDocument/2006/relationships/hyperlink" Target="https://commons.wikimedia.org/wiki/File:3000_euros_-_1.jpg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hyperlink" Target="https://pxhere.com/pt/photo/1487581" TargetMode="External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hyperlink" Target="https://pixabay.com/pt/moeda-empilhadas-pilha-dinheiro-1481018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6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8.png"/><Relationship Id="rId4" Type="http://schemas.openxmlformats.org/officeDocument/2006/relationships/slide" Target="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slide" Target="slide43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hyperlink" Target="http://gartic.com.br/katatau/desenho-jogo/1242064481" TargetMode="External"/><Relationship Id="rId4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hyperlink" Target="http://gartic.com.br/katatau/desenho-jogo/124206448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whit-eand-black-soccer-ball-feather-football-goal-net-team-sport-wallpaper-flj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8.xml"/><Relationship Id="rId4" Type="http://schemas.openxmlformats.org/officeDocument/2006/relationships/hyperlink" Target="http://gartic.com.br/katatau/desenho-jogo/124206448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whit-eand-black-soccer-ball-feather-football-goal-net-team-sport-wallpaper-flj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3000_euros_-_1.jpg" TargetMode="External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pixabay.com/pt/moeda-empilhadas-pilha-dinheiro-1481018/" TargetMode="External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.png"/><Relationship Id="rId3" Type="http://schemas.openxmlformats.org/officeDocument/2006/relationships/slide" Target="slide56.xml"/><Relationship Id="rId7" Type="http://schemas.openxmlformats.org/officeDocument/2006/relationships/image" Target="../media/image14.png"/><Relationship Id="rId12" Type="http://schemas.openxmlformats.org/officeDocument/2006/relationships/hyperlink" Target="https://pxhere.com/pt/photo/1487581" TargetMode="External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t/moeda-empilhadas-pilha-dinheiro-1481018/" TargetMode="External"/><Relationship Id="rId11" Type="http://schemas.microsoft.com/office/2007/relationships/hdphoto" Target="../media/hdphoto2.wdp"/><Relationship Id="rId5" Type="http://schemas.microsoft.com/office/2007/relationships/hdphoto" Target="../media/hdphoto3.wdp"/><Relationship Id="rId15" Type="http://schemas.openxmlformats.org/officeDocument/2006/relationships/slide" Target="slide55.xml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hyperlink" Target="https://commons.wikimedia.org/wiki/File:3000_euros_-_1.jpg" TargetMode="External"/><Relationship Id="rId14" Type="http://schemas.openxmlformats.org/officeDocument/2006/relationships/hyperlink" Target="http://www.galodigital.com.br/w/index.php?title=Arquivo%3ABola_de_Futebol.png&amp;mobileaction=toggle_view_mobile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57.xml"/><Relationship Id="rId4" Type="http://schemas.openxmlformats.org/officeDocument/2006/relationships/hyperlink" Target="https://pixabay.com/pt/moeda-empilhadas-pilha-dinheiro-1481018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3000_euros_-_1.jpg" TargetMode="External"/><Relationship Id="rId13" Type="http://schemas.openxmlformats.org/officeDocument/2006/relationships/hyperlink" Target="http://www.galodigital.com.br/w/index.php?title=Arquivo%3ABola_de_Futebol.png&amp;mobileaction=toggle_view_mobile" TargetMode="External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pxhere.com/pt/photo/1487581" TargetMode="External"/><Relationship Id="rId5" Type="http://schemas.openxmlformats.org/officeDocument/2006/relationships/hyperlink" Target="https://pixabay.com/pt/moeda-empilhadas-pilha-dinheiro-1481018/" TargetMode="External"/><Relationship Id="rId15" Type="http://schemas.openxmlformats.org/officeDocument/2006/relationships/hyperlink" Target="https://pixabay.com/pt/marca-de-sele%C3%A7%C3%A3o-s%C3%ADmbolo-sim-29114/" TargetMode="External"/><Relationship Id="rId10" Type="http://schemas.microsoft.com/office/2007/relationships/hdphoto" Target="../media/hdphoto2.wdp"/><Relationship Id="rId4" Type="http://schemas.microsoft.com/office/2007/relationships/hdphoto" Target="../media/hdphoto3.wdp"/><Relationship Id="rId9" Type="http://schemas.openxmlformats.org/officeDocument/2006/relationships/image" Target="../media/image12.png"/><Relationship Id="rId1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0.xml"/><Relationship Id="rId4" Type="http://schemas.openxmlformats.org/officeDocument/2006/relationships/slide" Target="slide4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mondspeer/art/Just-another-thumbsup-smiley-84655696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8.png"/><Relationship Id="rId4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t/tesoura-tesouras-corte-ferramenta-24188/" TargetMode="External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17" Type="http://schemas.openxmlformats.org/officeDocument/2006/relationships/hyperlink" Target="https://commons.wikimedia.org/wiki/File:3000_euros_-_1.jpg" TargetMode="External"/><Relationship Id="rId2" Type="http://schemas.openxmlformats.org/officeDocument/2006/relationships/image" Target="../media/image9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lodigital.com.br/w/index.php?title=Arquivo%3ABola_de_Futebol.png&amp;mobileaction=toggle_view_mobile" TargetMode="External"/><Relationship Id="rId11" Type="http://schemas.openxmlformats.org/officeDocument/2006/relationships/slide" Target="slide8.xml"/><Relationship Id="rId5" Type="http://schemas.openxmlformats.org/officeDocument/2006/relationships/image" Target="../media/image10.png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hyperlink" Target="https://pxhere.com/pt/photo/1487581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s://pixabay.com/pt/moeda-empilhadas-pilha-dinheiro-148101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CBA1C-CA22-4B55-B37B-6C6FE8A1E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2888"/>
            <a:ext cx="9144000" cy="1790701"/>
          </a:xfrm>
        </p:spPr>
        <p:txBody>
          <a:bodyPr>
            <a:noAutofit/>
          </a:bodyPr>
          <a:lstStyle/>
          <a:p>
            <a:r>
              <a:rPr lang="pt-PT" dirty="0"/>
              <a:t>Bem-Vindo (a)</a:t>
            </a:r>
            <a:br>
              <a:rPr lang="pt-PT" dirty="0"/>
            </a:br>
            <a:r>
              <a:rPr lang="pt-PT" dirty="0"/>
              <a:t>à caderneta</a:t>
            </a:r>
            <a:br>
              <a:rPr lang="pt-PT" dirty="0"/>
            </a:br>
            <a:r>
              <a:rPr lang="pt-PT" dirty="0"/>
              <a:t>digital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9B06F9-93F7-49C9-9D73-D6D497D6B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4269"/>
            <a:ext cx="9144000" cy="1655762"/>
          </a:xfrm>
        </p:spPr>
        <p:txBody>
          <a:bodyPr>
            <a:normAutofit/>
          </a:bodyPr>
          <a:lstStyle/>
          <a:p>
            <a:r>
              <a:rPr lang="pt-PT" sz="5000" dirty="0"/>
              <a:t>UEFA Euro 2020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F60951A7-5650-4608-BD98-1900F1238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53466"/>
              </p:ext>
            </p:extLst>
          </p:nvPr>
        </p:nvGraphicFramePr>
        <p:xfrm>
          <a:off x="39278" y="211939"/>
          <a:ext cx="12113444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8361">
                  <a:extLst>
                    <a:ext uri="{9D8B030D-6E8A-4147-A177-3AD203B41FA5}">
                      <a16:colId xmlns:a16="http://schemas.microsoft.com/office/drawing/2014/main" val="2219634554"/>
                    </a:ext>
                  </a:extLst>
                </a:gridCol>
                <a:gridCol w="3028361">
                  <a:extLst>
                    <a:ext uri="{9D8B030D-6E8A-4147-A177-3AD203B41FA5}">
                      <a16:colId xmlns:a16="http://schemas.microsoft.com/office/drawing/2014/main" val="3465996727"/>
                    </a:ext>
                  </a:extLst>
                </a:gridCol>
                <a:gridCol w="3028361">
                  <a:extLst>
                    <a:ext uri="{9D8B030D-6E8A-4147-A177-3AD203B41FA5}">
                      <a16:colId xmlns:a16="http://schemas.microsoft.com/office/drawing/2014/main" val="2588331399"/>
                    </a:ext>
                  </a:extLst>
                </a:gridCol>
                <a:gridCol w="3028361">
                  <a:extLst>
                    <a:ext uri="{9D8B030D-6E8A-4147-A177-3AD203B41FA5}">
                      <a16:colId xmlns:a16="http://schemas.microsoft.com/office/drawing/2014/main" val="2758662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PT" dirty="0"/>
                        <a:t>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Login/</a:t>
                      </a:r>
                      <a:r>
                        <a:rPr lang="pt-PT" dirty="0" err="1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Register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    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Sobre nós!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Sair da aplicação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 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pt-PT" dirty="0" err="1">
                          <a:solidFill>
                            <a:schemeClr val="tx1"/>
                          </a:solidFill>
                        </a:rPr>
                        <a:t>Have</a:t>
                      </a: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PT" dirty="0" err="1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!”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80491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62C9E01-9F70-422A-B00F-1E5FCF5A7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818" y="2135661"/>
            <a:ext cx="1372107" cy="13251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5C07BA1-DF3D-4B51-9B58-662374F8EB8F}"/>
              </a:ext>
            </a:extLst>
          </p:cNvPr>
          <p:cNvSpPr txBox="1"/>
          <p:nvPr/>
        </p:nvSpPr>
        <p:spPr>
          <a:xfrm>
            <a:off x="-477569" y="5168733"/>
            <a:ext cx="123616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/>
              <a:t>					Alguma dúvida?  Contacte-nos!</a:t>
            </a:r>
          </a:p>
          <a:p>
            <a:r>
              <a:rPr lang="pt-PT" sz="1800" dirty="0"/>
              <a:t>		</a:t>
            </a:r>
          </a:p>
          <a:p>
            <a:r>
              <a:rPr lang="pt-PT" dirty="0"/>
              <a:t>		</a:t>
            </a:r>
            <a:r>
              <a:rPr lang="pt-PT" sz="1800" dirty="0"/>
              <a:t>Telefone: 211647832	Telemóvel: +351 932847382		E-mail: </a:t>
            </a:r>
            <a:r>
              <a:rPr lang="pt-PT" sz="1800" dirty="0">
                <a:hlinkClick r:id="rId6"/>
              </a:rPr>
              <a:t>help@grupoVencedores.com</a:t>
            </a:r>
            <a:endParaRPr lang="pt-PT" sz="1800" dirty="0"/>
          </a:p>
          <a:p>
            <a:r>
              <a:rPr lang="pt-PT" sz="1800" dirty="0"/>
              <a:t>	    	          </a:t>
            </a:r>
            <a:r>
              <a:rPr lang="pt-PT" dirty="0"/>
              <a:t>		</a:t>
            </a:r>
            <a:r>
              <a:rPr lang="pt-PT" sz="1800" dirty="0"/>
              <a:t>Fax: 253784928		Fale connosco no chat</a:t>
            </a:r>
          </a:p>
          <a:p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AF8C2D-908D-4CD6-B8E5-C2CF044CFBFD}"/>
              </a:ext>
            </a:extLst>
          </p:cNvPr>
          <p:cNvSpPr/>
          <p:nvPr/>
        </p:nvSpPr>
        <p:spPr>
          <a:xfrm>
            <a:off x="498764" y="211939"/>
            <a:ext cx="1588654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AC0500D-6AD6-4223-8277-7ACD581A689D}"/>
              </a:ext>
            </a:extLst>
          </p:cNvPr>
          <p:cNvSpPr/>
          <p:nvPr/>
        </p:nvSpPr>
        <p:spPr>
          <a:xfrm>
            <a:off x="3925455" y="211939"/>
            <a:ext cx="1163781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248D4C4-6335-47C8-A0C2-BA77732A3963}"/>
              </a:ext>
            </a:extLst>
          </p:cNvPr>
          <p:cNvSpPr/>
          <p:nvPr/>
        </p:nvSpPr>
        <p:spPr>
          <a:xfrm>
            <a:off x="6668655" y="211939"/>
            <a:ext cx="1764145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7395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ela 5">
            <a:extLst>
              <a:ext uri="{FF2B5EF4-FFF2-40B4-BE49-F238E27FC236}">
                <a16:creationId xmlns:a16="http://schemas.microsoft.com/office/drawing/2014/main" id="{8D603D78-F9A6-4AB0-A8B3-FBBD479C7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24783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51" name="CaixaDeTexto 50">
            <a:extLst>
              <a:ext uri="{FF2B5EF4-FFF2-40B4-BE49-F238E27FC236}">
                <a16:creationId xmlns:a16="http://schemas.microsoft.com/office/drawing/2014/main" id="{EFB2E5C9-1E40-4A82-9D0C-386A0E7C0464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1000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7E01ACC-F841-4B9B-9ABC-2C859B4B7EDA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63047223-5A31-4F33-84A3-05E42DF4E0FC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" name="Imagem 53" descr="Uma imagem com interior&#10;&#10;Descrição gerada automaticamente">
            <a:extLst>
              <a:ext uri="{FF2B5EF4-FFF2-40B4-BE49-F238E27FC236}">
                <a16:creationId xmlns:a16="http://schemas.microsoft.com/office/drawing/2014/main" id="{B6AC4BF5-59CB-46FB-A046-3114A9BF4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55" name="Imagem 54" descr="Uma imagem com texto&#10;&#10;Descrição gerada automaticamente">
            <a:extLst>
              <a:ext uri="{FF2B5EF4-FFF2-40B4-BE49-F238E27FC236}">
                <a16:creationId xmlns:a16="http://schemas.microsoft.com/office/drawing/2014/main" id="{CE138FAA-0F09-495E-87FC-C5824533D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56" name="Tabela 181">
            <a:extLst>
              <a:ext uri="{FF2B5EF4-FFF2-40B4-BE49-F238E27FC236}">
                <a16:creationId xmlns:a16="http://schemas.microsoft.com/office/drawing/2014/main" id="{BF6B83F7-784A-49E4-8033-5DD9CB43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47125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62" name="CaixaDeTexto 61">
            <a:extLst>
              <a:ext uri="{FF2B5EF4-FFF2-40B4-BE49-F238E27FC236}">
                <a16:creationId xmlns:a16="http://schemas.microsoft.com/office/drawing/2014/main" id="{156A8EA0-3388-4ABD-B49F-D63894A0FB1B}"/>
              </a:ext>
            </a:extLst>
          </p:cNvPr>
          <p:cNvSpPr txBox="1"/>
          <p:nvPr/>
        </p:nvSpPr>
        <p:spPr>
          <a:xfrm>
            <a:off x="4004832" y="431472"/>
            <a:ext cx="3496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/>
              <a:t>Bem vindo à loja</a:t>
            </a:r>
          </a:p>
          <a:p>
            <a:endParaRPr lang="pt-PT" sz="2800" b="1" dirty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A55EB3C-B12D-40A5-97E0-D2B1D24BF6CE}"/>
              </a:ext>
            </a:extLst>
          </p:cNvPr>
          <p:cNvSpPr/>
          <p:nvPr/>
        </p:nvSpPr>
        <p:spPr>
          <a:xfrm>
            <a:off x="1235689" y="1222935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7624EC0C-0D40-401E-90AC-11D82E6A75D7}"/>
              </a:ext>
            </a:extLst>
          </p:cNvPr>
          <p:cNvSpPr/>
          <p:nvPr/>
        </p:nvSpPr>
        <p:spPr>
          <a:xfrm>
            <a:off x="1241224" y="1038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6635C4D6-6373-433C-9F20-B50542AE0358}"/>
              </a:ext>
            </a:extLst>
          </p:cNvPr>
          <p:cNvSpPr/>
          <p:nvPr/>
        </p:nvSpPr>
        <p:spPr>
          <a:xfrm>
            <a:off x="1413958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8707500A-06DA-4246-8BE4-8F6FC2F32E3F}"/>
              </a:ext>
            </a:extLst>
          </p:cNvPr>
          <p:cNvSpPr/>
          <p:nvPr/>
        </p:nvSpPr>
        <p:spPr>
          <a:xfrm>
            <a:off x="1570035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9ED94C8C-D940-406A-A626-C5D247A18243}"/>
              </a:ext>
            </a:extLst>
          </p:cNvPr>
          <p:cNvSpPr/>
          <p:nvPr/>
        </p:nvSpPr>
        <p:spPr>
          <a:xfrm>
            <a:off x="1754740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E381EF9A-BC2F-4D26-9980-86BD92765795}"/>
              </a:ext>
            </a:extLst>
          </p:cNvPr>
          <p:cNvSpPr/>
          <p:nvPr/>
        </p:nvSpPr>
        <p:spPr>
          <a:xfrm rot="10800000">
            <a:off x="1241224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3BAD9F0B-D4CA-4AFC-8264-0EE92672CAAC}"/>
              </a:ext>
            </a:extLst>
          </p:cNvPr>
          <p:cNvSpPr/>
          <p:nvPr/>
        </p:nvSpPr>
        <p:spPr>
          <a:xfrm rot="10800000">
            <a:off x="1422740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E71FE86F-E399-4367-A8CB-29E9F483EAE5}"/>
              </a:ext>
            </a:extLst>
          </p:cNvPr>
          <p:cNvSpPr/>
          <p:nvPr/>
        </p:nvSpPr>
        <p:spPr>
          <a:xfrm rot="10800000">
            <a:off x="1563119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91007B10-E4DB-4965-9726-884714DA495F}"/>
              </a:ext>
            </a:extLst>
          </p:cNvPr>
          <p:cNvSpPr/>
          <p:nvPr/>
        </p:nvSpPr>
        <p:spPr>
          <a:xfrm rot="10800000">
            <a:off x="1726597" y="219293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3" name="Imagem 82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B61C6FC8-FFFA-405B-8F8C-6B351DE5D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1237709" y="1287476"/>
            <a:ext cx="664654" cy="886206"/>
          </a:xfrm>
          <a:prstGeom prst="ellipse">
            <a:avLst/>
          </a:prstGeom>
        </p:spPr>
      </p:pic>
      <p:pic>
        <p:nvPicPr>
          <p:cNvPr id="84" name="Imagem 83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F9B9D44A-0133-4645-BB0A-FD08E3B21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81401" y="1756125"/>
            <a:ext cx="371229" cy="371229"/>
          </a:xfrm>
          <a:prstGeom prst="rect">
            <a:avLst/>
          </a:prstGeom>
        </p:spPr>
      </p:pic>
      <p:sp>
        <p:nvSpPr>
          <p:cNvPr id="107" name="Retângulo 106">
            <a:extLst>
              <a:ext uri="{FF2B5EF4-FFF2-40B4-BE49-F238E27FC236}">
                <a16:creationId xmlns:a16="http://schemas.microsoft.com/office/drawing/2014/main" id="{BFC59D87-357C-43A3-AA7D-0D6C689C3463}"/>
              </a:ext>
            </a:extLst>
          </p:cNvPr>
          <p:cNvSpPr/>
          <p:nvPr/>
        </p:nvSpPr>
        <p:spPr>
          <a:xfrm>
            <a:off x="4408926" y="1364572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E559DFA2-749C-407F-8256-D553A31ACA4A}"/>
              </a:ext>
            </a:extLst>
          </p:cNvPr>
          <p:cNvSpPr/>
          <p:nvPr/>
        </p:nvSpPr>
        <p:spPr>
          <a:xfrm>
            <a:off x="4414461" y="1179906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CDAA2266-6850-4412-BB4D-FF38BE42898A}"/>
              </a:ext>
            </a:extLst>
          </p:cNvPr>
          <p:cNvSpPr/>
          <p:nvPr/>
        </p:nvSpPr>
        <p:spPr>
          <a:xfrm>
            <a:off x="4587195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1D01E1A3-F60A-4048-A557-22E8B427CE46}"/>
              </a:ext>
            </a:extLst>
          </p:cNvPr>
          <p:cNvSpPr/>
          <p:nvPr/>
        </p:nvSpPr>
        <p:spPr>
          <a:xfrm>
            <a:off x="4743272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A698D757-90D0-47DF-837B-12DE58F80DAF}"/>
              </a:ext>
            </a:extLst>
          </p:cNvPr>
          <p:cNvSpPr/>
          <p:nvPr/>
        </p:nvSpPr>
        <p:spPr>
          <a:xfrm>
            <a:off x="4927977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6529CFC6-0B3B-4F5D-A7DD-984C6A416C6F}"/>
              </a:ext>
            </a:extLst>
          </p:cNvPr>
          <p:cNvSpPr/>
          <p:nvPr/>
        </p:nvSpPr>
        <p:spPr>
          <a:xfrm rot="10800000">
            <a:off x="4414461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EC79F76D-072A-4BA9-B2F7-DEFFA7F129DB}"/>
              </a:ext>
            </a:extLst>
          </p:cNvPr>
          <p:cNvSpPr/>
          <p:nvPr/>
        </p:nvSpPr>
        <p:spPr>
          <a:xfrm rot="10800000">
            <a:off x="4595977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E8529F44-166F-4B41-9222-F48CFDF87FBF}"/>
              </a:ext>
            </a:extLst>
          </p:cNvPr>
          <p:cNvSpPr/>
          <p:nvPr/>
        </p:nvSpPr>
        <p:spPr>
          <a:xfrm rot="10800000">
            <a:off x="4736356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A1C3C29D-FFC0-4FB1-AD6B-5B6954BBD264}"/>
              </a:ext>
            </a:extLst>
          </p:cNvPr>
          <p:cNvSpPr/>
          <p:nvPr/>
        </p:nvSpPr>
        <p:spPr>
          <a:xfrm rot="10800000">
            <a:off x="4899834" y="2334575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8" name="Imagem 117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89CAA82C-41B7-4836-93F9-83A33A985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4421580" y="1406471"/>
            <a:ext cx="664654" cy="886206"/>
          </a:xfrm>
          <a:prstGeom prst="ellipse">
            <a:avLst/>
          </a:prstGeom>
        </p:spPr>
      </p:pic>
      <p:pic>
        <p:nvPicPr>
          <p:cNvPr id="119" name="Imagem 118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5693C073-A06F-47A3-9F40-00DF689E8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442232" y="1836292"/>
            <a:ext cx="371229" cy="371229"/>
          </a:xfrm>
          <a:prstGeom prst="rect">
            <a:avLst/>
          </a:prstGeom>
        </p:spPr>
      </p:pic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53EA7D50-41BA-4123-A26E-2E769C17646F}"/>
              </a:ext>
            </a:extLst>
          </p:cNvPr>
          <p:cNvSpPr txBox="1"/>
          <p:nvPr/>
        </p:nvSpPr>
        <p:spPr>
          <a:xfrm>
            <a:off x="1890550" y="1278843"/>
            <a:ext cx="174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Recolha o seu pack gratuito diário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F0657093-7FFB-4D0A-BE92-ED40E057897C}"/>
              </a:ext>
            </a:extLst>
          </p:cNvPr>
          <p:cNvSpPr txBox="1"/>
          <p:nvPr/>
        </p:nvSpPr>
        <p:spPr>
          <a:xfrm>
            <a:off x="5070334" y="1480242"/>
            <a:ext cx="12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épico</a:t>
            </a:r>
          </a:p>
          <a:p>
            <a:r>
              <a:rPr lang="pt-PT" dirty="0"/>
              <a:t>500</a:t>
            </a:r>
          </a:p>
        </p:txBody>
      </p:sp>
      <p:pic>
        <p:nvPicPr>
          <p:cNvPr id="123" name="Imagem 122" descr="Uma imagem com interior&#10;&#10;Descrição gerada automaticamente">
            <a:extLst>
              <a:ext uri="{FF2B5EF4-FFF2-40B4-BE49-F238E27FC236}">
                <a16:creationId xmlns:a16="http://schemas.microsoft.com/office/drawing/2014/main" id="{89D17085-DA30-42A9-9F20-3D6452E9A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91948" y="1630271"/>
            <a:ext cx="424379" cy="503382"/>
          </a:xfrm>
          <a:prstGeom prst="rect">
            <a:avLst/>
          </a:prstGeom>
        </p:spPr>
      </p:pic>
      <p:sp>
        <p:nvSpPr>
          <p:cNvPr id="124" name="Retângulo 123">
            <a:extLst>
              <a:ext uri="{FF2B5EF4-FFF2-40B4-BE49-F238E27FC236}">
                <a16:creationId xmlns:a16="http://schemas.microsoft.com/office/drawing/2014/main" id="{380F0B2F-B9FA-4D35-9C9E-3061CA492DE6}"/>
              </a:ext>
            </a:extLst>
          </p:cNvPr>
          <p:cNvSpPr/>
          <p:nvPr/>
        </p:nvSpPr>
        <p:spPr>
          <a:xfrm>
            <a:off x="2471062" y="4363410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47278015-6D81-4868-9A15-9D31236AB7B3}"/>
              </a:ext>
            </a:extLst>
          </p:cNvPr>
          <p:cNvSpPr/>
          <p:nvPr/>
        </p:nvSpPr>
        <p:spPr>
          <a:xfrm>
            <a:off x="2476597" y="4178744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8EA0FBE8-DC2D-419F-8A07-7684CA6B322C}"/>
              </a:ext>
            </a:extLst>
          </p:cNvPr>
          <p:cNvSpPr/>
          <p:nvPr/>
        </p:nvSpPr>
        <p:spPr>
          <a:xfrm>
            <a:off x="2649331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F6F50424-B37A-4799-A52D-05EFE29CB786}"/>
              </a:ext>
            </a:extLst>
          </p:cNvPr>
          <p:cNvSpPr/>
          <p:nvPr/>
        </p:nvSpPr>
        <p:spPr>
          <a:xfrm>
            <a:off x="2805408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86861D1A-EA80-4D14-9AFE-125157FA3829}"/>
              </a:ext>
            </a:extLst>
          </p:cNvPr>
          <p:cNvSpPr/>
          <p:nvPr/>
        </p:nvSpPr>
        <p:spPr>
          <a:xfrm>
            <a:off x="2990113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BDDC642C-64B5-441E-B75B-4DEE1A7C3A59}"/>
              </a:ext>
            </a:extLst>
          </p:cNvPr>
          <p:cNvSpPr/>
          <p:nvPr/>
        </p:nvSpPr>
        <p:spPr>
          <a:xfrm rot="10800000">
            <a:off x="2476597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5383ED16-6E26-48FF-B443-FB44299197B6}"/>
              </a:ext>
            </a:extLst>
          </p:cNvPr>
          <p:cNvSpPr/>
          <p:nvPr/>
        </p:nvSpPr>
        <p:spPr>
          <a:xfrm rot="10800000">
            <a:off x="2658113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16C1E767-1DE0-4444-BA9F-315F1745082F}"/>
              </a:ext>
            </a:extLst>
          </p:cNvPr>
          <p:cNvSpPr/>
          <p:nvPr/>
        </p:nvSpPr>
        <p:spPr>
          <a:xfrm rot="10800000">
            <a:off x="2798492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A14B1693-83F2-4D37-B87E-7166CA208B46}"/>
              </a:ext>
            </a:extLst>
          </p:cNvPr>
          <p:cNvSpPr/>
          <p:nvPr/>
        </p:nvSpPr>
        <p:spPr>
          <a:xfrm rot="10800000">
            <a:off x="2961970" y="5333413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3" name="Imagem 132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14E450E8-3EDF-4E54-A86D-AD1C0873A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2483716" y="4405309"/>
            <a:ext cx="664654" cy="886206"/>
          </a:xfrm>
          <a:prstGeom prst="ellipse">
            <a:avLst/>
          </a:prstGeom>
        </p:spPr>
      </p:pic>
      <p:pic>
        <p:nvPicPr>
          <p:cNvPr id="134" name="Imagem 133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314E9CCB-C31F-47E7-BB8A-E768749864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04368" y="4835130"/>
            <a:ext cx="371229" cy="371229"/>
          </a:xfrm>
          <a:prstGeom prst="rect">
            <a:avLst/>
          </a:prstGeom>
        </p:spPr>
      </p:pic>
      <p:pic>
        <p:nvPicPr>
          <p:cNvPr id="135" name="Imagem 134" descr="Uma imagem com interior&#10;&#10;Descrição gerada automaticamente">
            <a:extLst>
              <a:ext uri="{FF2B5EF4-FFF2-40B4-BE49-F238E27FC236}">
                <a16:creationId xmlns:a16="http://schemas.microsoft.com/office/drawing/2014/main" id="{78A7F375-E84D-4529-B606-6E695910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04137" y="4439982"/>
            <a:ext cx="424379" cy="503382"/>
          </a:xfrm>
          <a:prstGeom prst="rect">
            <a:avLst/>
          </a:prstGeom>
        </p:spPr>
      </p:pic>
      <p:sp>
        <p:nvSpPr>
          <p:cNvPr id="137" name="Retângulo 136">
            <a:extLst>
              <a:ext uri="{FF2B5EF4-FFF2-40B4-BE49-F238E27FC236}">
                <a16:creationId xmlns:a16="http://schemas.microsoft.com/office/drawing/2014/main" id="{1E312AA1-41C7-4EDB-9694-A757ADB56B67}"/>
              </a:ext>
            </a:extLst>
          </p:cNvPr>
          <p:cNvSpPr/>
          <p:nvPr/>
        </p:nvSpPr>
        <p:spPr>
          <a:xfrm>
            <a:off x="3460385" y="4384502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D0E4A332-476D-4230-9307-EE46FEA74C1F}"/>
              </a:ext>
            </a:extLst>
          </p:cNvPr>
          <p:cNvSpPr/>
          <p:nvPr/>
        </p:nvSpPr>
        <p:spPr>
          <a:xfrm>
            <a:off x="3465920" y="419983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F8A23906-A47D-4E46-8A2A-DE31FDCA9021}"/>
              </a:ext>
            </a:extLst>
          </p:cNvPr>
          <p:cNvSpPr/>
          <p:nvPr/>
        </p:nvSpPr>
        <p:spPr>
          <a:xfrm>
            <a:off x="3638654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2D07284E-4904-45FD-9757-7FBF3C4E1018}"/>
              </a:ext>
            </a:extLst>
          </p:cNvPr>
          <p:cNvSpPr/>
          <p:nvPr/>
        </p:nvSpPr>
        <p:spPr>
          <a:xfrm>
            <a:off x="3794731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C1F6E9F5-FFEB-4BB2-9D62-99BBFD0DDEFA}"/>
              </a:ext>
            </a:extLst>
          </p:cNvPr>
          <p:cNvSpPr/>
          <p:nvPr/>
        </p:nvSpPr>
        <p:spPr>
          <a:xfrm>
            <a:off x="3979436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5081CC1A-DFA8-4313-BE64-1496CA6D5D3B}"/>
              </a:ext>
            </a:extLst>
          </p:cNvPr>
          <p:cNvSpPr/>
          <p:nvPr/>
        </p:nvSpPr>
        <p:spPr>
          <a:xfrm rot="10800000">
            <a:off x="3465920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EA85F00E-734F-42D1-A034-4DC0935D02FF}"/>
              </a:ext>
            </a:extLst>
          </p:cNvPr>
          <p:cNvSpPr/>
          <p:nvPr/>
        </p:nvSpPr>
        <p:spPr>
          <a:xfrm rot="10800000">
            <a:off x="3647436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99E3B08D-B86F-4FC4-8BA1-B92329B58C7D}"/>
              </a:ext>
            </a:extLst>
          </p:cNvPr>
          <p:cNvSpPr/>
          <p:nvPr/>
        </p:nvSpPr>
        <p:spPr>
          <a:xfrm rot="10800000">
            <a:off x="3787815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5" name="Triângulo isósceles 144">
            <a:extLst>
              <a:ext uri="{FF2B5EF4-FFF2-40B4-BE49-F238E27FC236}">
                <a16:creationId xmlns:a16="http://schemas.microsoft.com/office/drawing/2014/main" id="{A3F1E624-8FF1-4379-BA86-47C384CA0951}"/>
              </a:ext>
            </a:extLst>
          </p:cNvPr>
          <p:cNvSpPr/>
          <p:nvPr/>
        </p:nvSpPr>
        <p:spPr>
          <a:xfrm rot="10800000">
            <a:off x="3951293" y="535450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6" name="Imagem 145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8CD54DA5-995B-4FC9-9375-59D4DE0841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3462405" y="4449043"/>
            <a:ext cx="664654" cy="886206"/>
          </a:xfrm>
          <a:prstGeom prst="ellipse">
            <a:avLst/>
          </a:prstGeom>
        </p:spPr>
      </p:pic>
      <p:pic>
        <p:nvPicPr>
          <p:cNvPr id="147" name="Imagem 146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6F447F5F-5F2D-4290-BA5B-4BF229AFA3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506097" y="4917692"/>
            <a:ext cx="371229" cy="371229"/>
          </a:xfrm>
          <a:prstGeom prst="rect">
            <a:avLst/>
          </a:prstGeom>
        </p:spPr>
      </p:pic>
      <p:sp>
        <p:nvSpPr>
          <p:cNvPr id="148" name="Retângulo 147">
            <a:extLst>
              <a:ext uri="{FF2B5EF4-FFF2-40B4-BE49-F238E27FC236}">
                <a16:creationId xmlns:a16="http://schemas.microsoft.com/office/drawing/2014/main" id="{7E4BBCC4-E550-41AB-8F3D-F32346DD810E}"/>
              </a:ext>
            </a:extLst>
          </p:cNvPr>
          <p:cNvSpPr/>
          <p:nvPr/>
        </p:nvSpPr>
        <p:spPr>
          <a:xfrm>
            <a:off x="4407238" y="4374886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9" name="Triângulo isósceles 148">
            <a:extLst>
              <a:ext uri="{FF2B5EF4-FFF2-40B4-BE49-F238E27FC236}">
                <a16:creationId xmlns:a16="http://schemas.microsoft.com/office/drawing/2014/main" id="{FE493DF2-D810-413B-93D1-B4832D5AA4DF}"/>
              </a:ext>
            </a:extLst>
          </p:cNvPr>
          <p:cNvSpPr/>
          <p:nvPr/>
        </p:nvSpPr>
        <p:spPr>
          <a:xfrm>
            <a:off x="4412773" y="419022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0" name="Triângulo isósceles 149">
            <a:extLst>
              <a:ext uri="{FF2B5EF4-FFF2-40B4-BE49-F238E27FC236}">
                <a16:creationId xmlns:a16="http://schemas.microsoft.com/office/drawing/2014/main" id="{C3941F1D-F0C0-41E0-BDC2-6D82D9014749}"/>
              </a:ext>
            </a:extLst>
          </p:cNvPr>
          <p:cNvSpPr/>
          <p:nvPr/>
        </p:nvSpPr>
        <p:spPr>
          <a:xfrm>
            <a:off x="4585507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1" name="Triângulo isósceles 150">
            <a:extLst>
              <a:ext uri="{FF2B5EF4-FFF2-40B4-BE49-F238E27FC236}">
                <a16:creationId xmlns:a16="http://schemas.microsoft.com/office/drawing/2014/main" id="{32D6D259-65C5-482D-8C1B-67295851F191}"/>
              </a:ext>
            </a:extLst>
          </p:cNvPr>
          <p:cNvSpPr/>
          <p:nvPr/>
        </p:nvSpPr>
        <p:spPr>
          <a:xfrm>
            <a:off x="4741584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2" name="Triângulo isósceles 151">
            <a:extLst>
              <a:ext uri="{FF2B5EF4-FFF2-40B4-BE49-F238E27FC236}">
                <a16:creationId xmlns:a16="http://schemas.microsoft.com/office/drawing/2014/main" id="{406C56C0-DACE-4142-9608-A30718D4D78B}"/>
              </a:ext>
            </a:extLst>
          </p:cNvPr>
          <p:cNvSpPr/>
          <p:nvPr/>
        </p:nvSpPr>
        <p:spPr>
          <a:xfrm>
            <a:off x="4926289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3" name="Triângulo isósceles 152">
            <a:extLst>
              <a:ext uri="{FF2B5EF4-FFF2-40B4-BE49-F238E27FC236}">
                <a16:creationId xmlns:a16="http://schemas.microsoft.com/office/drawing/2014/main" id="{0AA522A1-672F-46A7-9384-F56CE004654F}"/>
              </a:ext>
            </a:extLst>
          </p:cNvPr>
          <p:cNvSpPr/>
          <p:nvPr/>
        </p:nvSpPr>
        <p:spPr>
          <a:xfrm rot="10800000">
            <a:off x="4412773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4" name="Triângulo isósceles 153">
            <a:extLst>
              <a:ext uri="{FF2B5EF4-FFF2-40B4-BE49-F238E27FC236}">
                <a16:creationId xmlns:a16="http://schemas.microsoft.com/office/drawing/2014/main" id="{FFF4E2D4-BD75-48A5-A6C8-C2E793174110}"/>
              </a:ext>
            </a:extLst>
          </p:cNvPr>
          <p:cNvSpPr/>
          <p:nvPr/>
        </p:nvSpPr>
        <p:spPr>
          <a:xfrm rot="10800000">
            <a:off x="4594289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5" name="Triângulo isósceles 154">
            <a:extLst>
              <a:ext uri="{FF2B5EF4-FFF2-40B4-BE49-F238E27FC236}">
                <a16:creationId xmlns:a16="http://schemas.microsoft.com/office/drawing/2014/main" id="{9FCDABC1-ADB8-4C99-B3FA-CDC3569C1F25}"/>
              </a:ext>
            </a:extLst>
          </p:cNvPr>
          <p:cNvSpPr/>
          <p:nvPr/>
        </p:nvSpPr>
        <p:spPr>
          <a:xfrm rot="10800000">
            <a:off x="4734668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6" name="Triângulo isósceles 155">
            <a:extLst>
              <a:ext uri="{FF2B5EF4-FFF2-40B4-BE49-F238E27FC236}">
                <a16:creationId xmlns:a16="http://schemas.microsoft.com/office/drawing/2014/main" id="{3899B2E4-FDD4-4252-8FA4-718402C1D164}"/>
              </a:ext>
            </a:extLst>
          </p:cNvPr>
          <p:cNvSpPr/>
          <p:nvPr/>
        </p:nvSpPr>
        <p:spPr>
          <a:xfrm rot="10800000">
            <a:off x="4898146" y="534488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7" name="Imagem 156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8220A37-7E11-4478-8C6E-D85508F6D3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4409258" y="4439427"/>
            <a:ext cx="664654" cy="886206"/>
          </a:xfrm>
          <a:prstGeom prst="ellipse">
            <a:avLst/>
          </a:prstGeom>
        </p:spPr>
      </p:pic>
      <p:pic>
        <p:nvPicPr>
          <p:cNvPr id="158" name="Imagem 157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433B8A18-2341-4A52-A608-E1750AD0E1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452950" y="4908076"/>
            <a:ext cx="371229" cy="371229"/>
          </a:xfrm>
          <a:prstGeom prst="rect">
            <a:avLst/>
          </a:prstGeom>
        </p:spPr>
      </p:pic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7E532CBE-E120-4BF5-949B-6E86100B59E2}"/>
              </a:ext>
            </a:extLst>
          </p:cNvPr>
          <p:cNvSpPr txBox="1"/>
          <p:nvPr/>
        </p:nvSpPr>
        <p:spPr>
          <a:xfrm>
            <a:off x="5173156" y="4556088"/>
            <a:ext cx="64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1000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EE22B60D-EE76-4AE5-93CF-B5EC99A817BF}"/>
              </a:ext>
            </a:extLst>
          </p:cNvPr>
          <p:cNvSpPr/>
          <p:nvPr/>
        </p:nvSpPr>
        <p:spPr>
          <a:xfrm>
            <a:off x="8224880" y="1364572"/>
            <a:ext cx="654861" cy="979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1" name="Triângulo isósceles 160">
            <a:extLst>
              <a:ext uri="{FF2B5EF4-FFF2-40B4-BE49-F238E27FC236}">
                <a16:creationId xmlns:a16="http://schemas.microsoft.com/office/drawing/2014/main" id="{59446A5E-B119-4D79-B821-8FCF0C8A43AC}"/>
              </a:ext>
            </a:extLst>
          </p:cNvPr>
          <p:cNvSpPr/>
          <p:nvPr/>
        </p:nvSpPr>
        <p:spPr>
          <a:xfrm>
            <a:off x="8230415" y="1179906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2" name="Triângulo isósceles 161">
            <a:extLst>
              <a:ext uri="{FF2B5EF4-FFF2-40B4-BE49-F238E27FC236}">
                <a16:creationId xmlns:a16="http://schemas.microsoft.com/office/drawing/2014/main" id="{D4876AD4-66E3-4DEF-BADC-A66CA0FA8DC3}"/>
              </a:ext>
            </a:extLst>
          </p:cNvPr>
          <p:cNvSpPr/>
          <p:nvPr/>
        </p:nvSpPr>
        <p:spPr>
          <a:xfrm>
            <a:off x="8403149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3" name="Triângulo isósceles 162">
            <a:extLst>
              <a:ext uri="{FF2B5EF4-FFF2-40B4-BE49-F238E27FC236}">
                <a16:creationId xmlns:a16="http://schemas.microsoft.com/office/drawing/2014/main" id="{409A6B55-9DD6-418A-8EB3-31BADCFD019B}"/>
              </a:ext>
            </a:extLst>
          </p:cNvPr>
          <p:cNvSpPr/>
          <p:nvPr/>
        </p:nvSpPr>
        <p:spPr>
          <a:xfrm>
            <a:off x="8559226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4" name="Triângulo isósceles 163">
            <a:extLst>
              <a:ext uri="{FF2B5EF4-FFF2-40B4-BE49-F238E27FC236}">
                <a16:creationId xmlns:a16="http://schemas.microsoft.com/office/drawing/2014/main" id="{EB37ACE1-8A7B-4A04-ACE9-5B220F9B9AB2}"/>
              </a:ext>
            </a:extLst>
          </p:cNvPr>
          <p:cNvSpPr/>
          <p:nvPr/>
        </p:nvSpPr>
        <p:spPr>
          <a:xfrm>
            <a:off x="8735278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5" name="Triângulo isósceles 164">
            <a:extLst>
              <a:ext uri="{FF2B5EF4-FFF2-40B4-BE49-F238E27FC236}">
                <a16:creationId xmlns:a16="http://schemas.microsoft.com/office/drawing/2014/main" id="{F7DC3B95-349F-4871-A8F4-E81DFF4DCFD7}"/>
              </a:ext>
            </a:extLst>
          </p:cNvPr>
          <p:cNvSpPr/>
          <p:nvPr/>
        </p:nvSpPr>
        <p:spPr>
          <a:xfrm rot="10800000">
            <a:off x="8230415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6" name="Triângulo isósceles 165">
            <a:extLst>
              <a:ext uri="{FF2B5EF4-FFF2-40B4-BE49-F238E27FC236}">
                <a16:creationId xmlns:a16="http://schemas.microsoft.com/office/drawing/2014/main" id="{F3A12C84-998F-4B85-91F9-B430E3F87186}"/>
              </a:ext>
            </a:extLst>
          </p:cNvPr>
          <p:cNvSpPr/>
          <p:nvPr/>
        </p:nvSpPr>
        <p:spPr>
          <a:xfrm rot="10800000">
            <a:off x="8411931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7" name="Triângulo isósceles 166">
            <a:extLst>
              <a:ext uri="{FF2B5EF4-FFF2-40B4-BE49-F238E27FC236}">
                <a16:creationId xmlns:a16="http://schemas.microsoft.com/office/drawing/2014/main" id="{63793F1D-B5B4-4875-8254-A7CD4DA7823D}"/>
              </a:ext>
            </a:extLst>
          </p:cNvPr>
          <p:cNvSpPr/>
          <p:nvPr/>
        </p:nvSpPr>
        <p:spPr>
          <a:xfrm rot="10800000">
            <a:off x="8552310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8" name="Triângulo isósceles 167">
            <a:extLst>
              <a:ext uri="{FF2B5EF4-FFF2-40B4-BE49-F238E27FC236}">
                <a16:creationId xmlns:a16="http://schemas.microsoft.com/office/drawing/2014/main" id="{1EB03F7C-499B-4543-903A-574FE6223205}"/>
              </a:ext>
            </a:extLst>
          </p:cNvPr>
          <p:cNvSpPr/>
          <p:nvPr/>
        </p:nvSpPr>
        <p:spPr>
          <a:xfrm rot="10800000">
            <a:off x="8715788" y="2334575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9" name="Imagem 168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AE463E60-8123-4D55-85F7-C172C6FFF5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8226900" y="1429113"/>
            <a:ext cx="664654" cy="8862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70" name="Imagem 169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DB27FEB9-8220-4618-9B2E-86314E591E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270592" y="1897762"/>
            <a:ext cx="371229" cy="3712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71" name="Sinal de Adição 170">
            <a:extLst>
              <a:ext uri="{FF2B5EF4-FFF2-40B4-BE49-F238E27FC236}">
                <a16:creationId xmlns:a16="http://schemas.microsoft.com/office/drawing/2014/main" id="{28AA300E-5BA7-419B-83C6-4ACDA5D25B31}"/>
              </a:ext>
            </a:extLst>
          </p:cNvPr>
          <p:cNvSpPr/>
          <p:nvPr/>
        </p:nvSpPr>
        <p:spPr>
          <a:xfrm>
            <a:off x="3123695" y="4677968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2" name="Sinal de Adição 171">
            <a:extLst>
              <a:ext uri="{FF2B5EF4-FFF2-40B4-BE49-F238E27FC236}">
                <a16:creationId xmlns:a16="http://schemas.microsoft.com/office/drawing/2014/main" id="{F9710D55-3466-4DEE-9168-D239B615C338}"/>
              </a:ext>
            </a:extLst>
          </p:cNvPr>
          <p:cNvSpPr/>
          <p:nvPr/>
        </p:nvSpPr>
        <p:spPr>
          <a:xfrm>
            <a:off x="4115246" y="4691673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376BFC54-9582-4F7F-8B61-0FE6E0CAE3BE}"/>
              </a:ext>
            </a:extLst>
          </p:cNvPr>
          <p:cNvSpPr txBox="1"/>
          <p:nvPr/>
        </p:nvSpPr>
        <p:spPr>
          <a:xfrm>
            <a:off x="8966377" y="1499612"/>
            <a:ext cx="198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Lendário</a:t>
            </a:r>
          </a:p>
          <a:p>
            <a:r>
              <a:rPr lang="pt-PT" dirty="0"/>
              <a:t>750       ou 500</a:t>
            </a:r>
          </a:p>
        </p:txBody>
      </p:sp>
      <p:pic>
        <p:nvPicPr>
          <p:cNvPr id="174" name="Imagem 173" descr="Uma imagem com interior&#10;&#10;Descrição gerada automaticamente">
            <a:extLst>
              <a:ext uri="{FF2B5EF4-FFF2-40B4-BE49-F238E27FC236}">
                <a16:creationId xmlns:a16="http://schemas.microsoft.com/office/drawing/2014/main" id="{2285B413-C625-486A-99B0-31A2768A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71419" y="1662872"/>
            <a:ext cx="424379" cy="503382"/>
          </a:xfrm>
          <a:prstGeom prst="rect">
            <a:avLst/>
          </a:prstGeom>
        </p:spPr>
      </p:pic>
      <p:pic>
        <p:nvPicPr>
          <p:cNvPr id="175" name="Imagem 174" descr="Uma imagem com texto&#10;&#10;Descrição gerada automaticamente">
            <a:extLst>
              <a:ext uri="{FF2B5EF4-FFF2-40B4-BE49-F238E27FC236}">
                <a16:creationId xmlns:a16="http://schemas.microsoft.com/office/drawing/2014/main" id="{7B67E2DE-BA73-4028-BEF6-30819C7DB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01217" y="1704742"/>
            <a:ext cx="634523" cy="512345"/>
          </a:xfrm>
          <a:prstGeom prst="rect">
            <a:avLst/>
          </a:prstGeom>
        </p:spPr>
      </p:pic>
      <p:sp>
        <p:nvSpPr>
          <p:cNvPr id="176" name="Retângulo 175">
            <a:extLst>
              <a:ext uri="{FF2B5EF4-FFF2-40B4-BE49-F238E27FC236}">
                <a16:creationId xmlns:a16="http://schemas.microsoft.com/office/drawing/2014/main" id="{0F19D57B-1EAD-4FF5-B737-F01F03A2D8F9}"/>
              </a:ext>
            </a:extLst>
          </p:cNvPr>
          <p:cNvSpPr/>
          <p:nvPr/>
        </p:nvSpPr>
        <p:spPr>
          <a:xfrm>
            <a:off x="1249951" y="2705932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7" name="Triângulo isósceles 176">
            <a:extLst>
              <a:ext uri="{FF2B5EF4-FFF2-40B4-BE49-F238E27FC236}">
                <a16:creationId xmlns:a16="http://schemas.microsoft.com/office/drawing/2014/main" id="{7F5FE42B-0399-4498-A762-C075B1D32801}"/>
              </a:ext>
            </a:extLst>
          </p:cNvPr>
          <p:cNvSpPr/>
          <p:nvPr/>
        </p:nvSpPr>
        <p:spPr>
          <a:xfrm>
            <a:off x="1255486" y="2521266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8" name="Triângulo isósceles 177">
            <a:extLst>
              <a:ext uri="{FF2B5EF4-FFF2-40B4-BE49-F238E27FC236}">
                <a16:creationId xmlns:a16="http://schemas.microsoft.com/office/drawing/2014/main" id="{72A16AFF-012E-4A6D-9C6F-D91BCE5BA67F}"/>
              </a:ext>
            </a:extLst>
          </p:cNvPr>
          <p:cNvSpPr/>
          <p:nvPr/>
        </p:nvSpPr>
        <p:spPr>
          <a:xfrm>
            <a:off x="1428220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9" name="Triângulo isósceles 178">
            <a:extLst>
              <a:ext uri="{FF2B5EF4-FFF2-40B4-BE49-F238E27FC236}">
                <a16:creationId xmlns:a16="http://schemas.microsoft.com/office/drawing/2014/main" id="{AE53335D-0FA2-4D29-B0FA-91C498BBA284}"/>
              </a:ext>
            </a:extLst>
          </p:cNvPr>
          <p:cNvSpPr/>
          <p:nvPr/>
        </p:nvSpPr>
        <p:spPr>
          <a:xfrm>
            <a:off x="1584297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0" name="Triângulo isósceles 179">
            <a:extLst>
              <a:ext uri="{FF2B5EF4-FFF2-40B4-BE49-F238E27FC236}">
                <a16:creationId xmlns:a16="http://schemas.microsoft.com/office/drawing/2014/main" id="{2B319BBA-AA72-4094-8ED2-E142FA457347}"/>
              </a:ext>
            </a:extLst>
          </p:cNvPr>
          <p:cNvSpPr/>
          <p:nvPr/>
        </p:nvSpPr>
        <p:spPr>
          <a:xfrm>
            <a:off x="1769002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1" name="Triângulo isósceles 180">
            <a:extLst>
              <a:ext uri="{FF2B5EF4-FFF2-40B4-BE49-F238E27FC236}">
                <a16:creationId xmlns:a16="http://schemas.microsoft.com/office/drawing/2014/main" id="{013895EA-0E06-4085-A952-0021F9269C99}"/>
              </a:ext>
            </a:extLst>
          </p:cNvPr>
          <p:cNvSpPr/>
          <p:nvPr/>
        </p:nvSpPr>
        <p:spPr>
          <a:xfrm rot="10800000">
            <a:off x="1255486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2" name="Triângulo isósceles 181">
            <a:extLst>
              <a:ext uri="{FF2B5EF4-FFF2-40B4-BE49-F238E27FC236}">
                <a16:creationId xmlns:a16="http://schemas.microsoft.com/office/drawing/2014/main" id="{EB5E7A78-552D-4CFF-9B40-0F3DAF1C17AA}"/>
              </a:ext>
            </a:extLst>
          </p:cNvPr>
          <p:cNvSpPr/>
          <p:nvPr/>
        </p:nvSpPr>
        <p:spPr>
          <a:xfrm rot="10800000">
            <a:off x="1437002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3" name="Triângulo isósceles 182">
            <a:extLst>
              <a:ext uri="{FF2B5EF4-FFF2-40B4-BE49-F238E27FC236}">
                <a16:creationId xmlns:a16="http://schemas.microsoft.com/office/drawing/2014/main" id="{3532875D-486C-4AB3-A8A7-5A522CAB6A9A}"/>
              </a:ext>
            </a:extLst>
          </p:cNvPr>
          <p:cNvSpPr/>
          <p:nvPr/>
        </p:nvSpPr>
        <p:spPr>
          <a:xfrm rot="10800000">
            <a:off x="1577381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4" name="Triângulo isósceles 183">
            <a:extLst>
              <a:ext uri="{FF2B5EF4-FFF2-40B4-BE49-F238E27FC236}">
                <a16:creationId xmlns:a16="http://schemas.microsoft.com/office/drawing/2014/main" id="{11C8FE33-18DB-4B76-9EDC-A85F31AD94E5}"/>
              </a:ext>
            </a:extLst>
          </p:cNvPr>
          <p:cNvSpPr/>
          <p:nvPr/>
        </p:nvSpPr>
        <p:spPr>
          <a:xfrm rot="10800000">
            <a:off x="1740859" y="3675935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5" name="Imagem 184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AAA05BF8-074C-44AC-8603-8FF113138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1279527" y="2729073"/>
            <a:ext cx="664654" cy="886206"/>
          </a:xfrm>
          <a:prstGeom prst="ellipse">
            <a:avLst/>
          </a:prstGeom>
        </p:spPr>
      </p:pic>
      <p:pic>
        <p:nvPicPr>
          <p:cNvPr id="186" name="Imagem 185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DB4692C8-E4AE-4CEF-8F40-BE44F193AF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83257" y="3177022"/>
            <a:ext cx="371229" cy="371229"/>
          </a:xfrm>
          <a:prstGeom prst="rect">
            <a:avLst/>
          </a:prstGeom>
        </p:spPr>
      </p:pic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A94EDD39-77DC-4EA9-97BB-D2BB69546017}"/>
              </a:ext>
            </a:extLst>
          </p:cNvPr>
          <p:cNvSpPr txBox="1"/>
          <p:nvPr/>
        </p:nvSpPr>
        <p:spPr>
          <a:xfrm>
            <a:off x="1904812" y="2804324"/>
            <a:ext cx="174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Recolha o seu pack gratuito mensal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965E42AA-AFB8-4D5A-9B57-601CEFC7C40A}"/>
              </a:ext>
            </a:extLst>
          </p:cNvPr>
          <p:cNvSpPr txBox="1"/>
          <p:nvPr/>
        </p:nvSpPr>
        <p:spPr>
          <a:xfrm>
            <a:off x="4421140" y="5759073"/>
            <a:ext cx="262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      </a:t>
            </a:r>
            <a:r>
              <a:rPr lang="pt-PT" dirty="0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Não tens crédito?</a:t>
            </a:r>
          </a:p>
          <a:p>
            <a:r>
              <a:rPr lang="pt-PT" dirty="0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 aqui para recarregar</a:t>
            </a:r>
            <a:endParaRPr lang="pt-PT" dirty="0"/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D0B28B2A-033A-4B79-A07E-1D23E7116E76}"/>
              </a:ext>
            </a:extLst>
          </p:cNvPr>
          <p:cNvSpPr/>
          <p:nvPr/>
        </p:nvSpPr>
        <p:spPr>
          <a:xfrm>
            <a:off x="4402471" y="2802111"/>
            <a:ext cx="654861" cy="9792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1" name="Triângulo isósceles 190">
            <a:extLst>
              <a:ext uri="{FF2B5EF4-FFF2-40B4-BE49-F238E27FC236}">
                <a16:creationId xmlns:a16="http://schemas.microsoft.com/office/drawing/2014/main" id="{B5C487BF-50A8-4057-AD86-406140517EBD}"/>
              </a:ext>
            </a:extLst>
          </p:cNvPr>
          <p:cNvSpPr/>
          <p:nvPr/>
        </p:nvSpPr>
        <p:spPr>
          <a:xfrm>
            <a:off x="4408006" y="261744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2" name="Triângulo isósceles 191">
            <a:extLst>
              <a:ext uri="{FF2B5EF4-FFF2-40B4-BE49-F238E27FC236}">
                <a16:creationId xmlns:a16="http://schemas.microsoft.com/office/drawing/2014/main" id="{28FBD624-1BD3-43E1-B55B-DC17BD48128B}"/>
              </a:ext>
            </a:extLst>
          </p:cNvPr>
          <p:cNvSpPr/>
          <p:nvPr/>
        </p:nvSpPr>
        <p:spPr>
          <a:xfrm>
            <a:off x="4580740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3" name="Triângulo isósceles 192">
            <a:extLst>
              <a:ext uri="{FF2B5EF4-FFF2-40B4-BE49-F238E27FC236}">
                <a16:creationId xmlns:a16="http://schemas.microsoft.com/office/drawing/2014/main" id="{A4357A64-F3F7-4B8B-BB2F-E01CF7D181CA}"/>
              </a:ext>
            </a:extLst>
          </p:cNvPr>
          <p:cNvSpPr/>
          <p:nvPr/>
        </p:nvSpPr>
        <p:spPr>
          <a:xfrm>
            <a:off x="4736817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4" name="Triângulo isósceles 193">
            <a:extLst>
              <a:ext uri="{FF2B5EF4-FFF2-40B4-BE49-F238E27FC236}">
                <a16:creationId xmlns:a16="http://schemas.microsoft.com/office/drawing/2014/main" id="{8F9FD446-E95C-4E4E-87C9-18022D965A41}"/>
              </a:ext>
            </a:extLst>
          </p:cNvPr>
          <p:cNvSpPr/>
          <p:nvPr/>
        </p:nvSpPr>
        <p:spPr>
          <a:xfrm>
            <a:off x="4921522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5" name="Triângulo isósceles 194">
            <a:extLst>
              <a:ext uri="{FF2B5EF4-FFF2-40B4-BE49-F238E27FC236}">
                <a16:creationId xmlns:a16="http://schemas.microsoft.com/office/drawing/2014/main" id="{F1AC0704-82B2-4489-BF7B-4F0B1698AE17}"/>
              </a:ext>
            </a:extLst>
          </p:cNvPr>
          <p:cNvSpPr/>
          <p:nvPr/>
        </p:nvSpPr>
        <p:spPr>
          <a:xfrm rot="10800000">
            <a:off x="4408006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6" name="Triângulo isósceles 195">
            <a:extLst>
              <a:ext uri="{FF2B5EF4-FFF2-40B4-BE49-F238E27FC236}">
                <a16:creationId xmlns:a16="http://schemas.microsoft.com/office/drawing/2014/main" id="{34C9C3A3-AFE9-468C-A83F-A2D57E677E44}"/>
              </a:ext>
            </a:extLst>
          </p:cNvPr>
          <p:cNvSpPr/>
          <p:nvPr/>
        </p:nvSpPr>
        <p:spPr>
          <a:xfrm rot="10800000">
            <a:off x="4589522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riângulo isósceles 196">
            <a:extLst>
              <a:ext uri="{FF2B5EF4-FFF2-40B4-BE49-F238E27FC236}">
                <a16:creationId xmlns:a16="http://schemas.microsoft.com/office/drawing/2014/main" id="{CBBF4890-F231-4CCE-ACA7-5B2B41A565B4}"/>
              </a:ext>
            </a:extLst>
          </p:cNvPr>
          <p:cNvSpPr/>
          <p:nvPr/>
        </p:nvSpPr>
        <p:spPr>
          <a:xfrm rot="10800000">
            <a:off x="4729901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8" name="Triângulo isósceles 197">
            <a:extLst>
              <a:ext uri="{FF2B5EF4-FFF2-40B4-BE49-F238E27FC236}">
                <a16:creationId xmlns:a16="http://schemas.microsoft.com/office/drawing/2014/main" id="{681F4B91-A474-41FD-AD38-17B1ABF6AD04}"/>
              </a:ext>
            </a:extLst>
          </p:cNvPr>
          <p:cNvSpPr/>
          <p:nvPr/>
        </p:nvSpPr>
        <p:spPr>
          <a:xfrm rot="10800000">
            <a:off x="4893379" y="3772114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1" name="Imagem 200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63DAA5F7-31A2-4AEC-9F85-606B3109B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4421580" y="2826718"/>
            <a:ext cx="664654" cy="886206"/>
          </a:xfrm>
          <a:prstGeom prst="ellipse">
            <a:avLst/>
          </a:prstGeom>
        </p:spPr>
      </p:pic>
      <p:pic>
        <p:nvPicPr>
          <p:cNvPr id="202" name="Imagem 201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111A6D87-3C70-4272-A1DF-A0BDA07BF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442232" y="3266758"/>
            <a:ext cx="371229" cy="371229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E5B371AB-DEF1-4BC9-AD6B-4825F9504DC2}"/>
              </a:ext>
            </a:extLst>
          </p:cNvPr>
          <p:cNvSpPr txBox="1"/>
          <p:nvPr/>
        </p:nvSpPr>
        <p:spPr>
          <a:xfrm>
            <a:off x="5173156" y="2909566"/>
            <a:ext cx="190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Gold</a:t>
            </a:r>
          </a:p>
          <a:p>
            <a:r>
              <a:rPr lang="pt-PT" dirty="0"/>
              <a:t>600       ou 200</a:t>
            </a:r>
          </a:p>
        </p:txBody>
      </p:sp>
      <p:pic>
        <p:nvPicPr>
          <p:cNvPr id="204" name="Imagem 203" descr="Uma imagem com interior&#10;&#10;Descrição gerada automaticamente">
            <a:extLst>
              <a:ext uri="{FF2B5EF4-FFF2-40B4-BE49-F238E27FC236}">
                <a16:creationId xmlns:a16="http://schemas.microsoft.com/office/drawing/2014/main" id="{3F952F22-800D-4B29-A537-80EF387BE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2606" y="3070639"/>
            <a:ext cx="424379" cy="503382"/>
          </a:xfrm>
          <a:prstGeom prst="rect">
            <a:avLst/>
          </a:prstGeom>
        </p:spPr>
      </p:pic>
      <p:pic>
        <p:nvPicPr>
          <p:cNvPr id="205" name="Imagem 204" descr="Uma imagem com texto&#10;&#10;Descrição gerada automaticamente">
            <a:extLst>
              <a:ext uri="{FF2B5EF4-FFF2-40B4-BE49-F238E27FC236}">
                <a16:creationId xmlns:a16="http://schemas.microsoft.com/office/drawing/2014/main" id="{A195E79C-3197-4298-837E-886DCD7A0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70253" y="3106463"/>
            <a:ext cx="634523" cy="512345"/>
          </a:xfrm>
          <a:prstGeom prst="rect">
            <a:avLst/>
          </a:prstGeom>
        </p:spPr>
      </p:pic>
      <p:sp>
        <p:nvSpPr>
          <p:cNvPr id="206" name="Retângulo 205">
            <a:extLst>
              <a:ext uri="{FF2B5EF4-FFF2-40B4-BE49-F238E27FC236}">
                <a16:creationId xmlns:a16="http://schemas.microsoft.com/office/drawing/2014/main" id="{E14D58DC-E467-4D3A-939A-87E507086585}"/>
              </a:ext>
            </a:extLst>
          </p:cNvPr>
          <p:cNvSpPr/>
          <p:nvPr/>
        </p:nvSpPr>
        <p:spPr>
          <a:xfrm>
            <a:off x="8231795" y="2881362"/>
            <a:ext cx="654861" cy="9792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7" name="Triângulo isósceles 206">
            <a:extLst>
              <a:ext uri="{FF2B5EF4-FFF2-40B4-BE49-F238E27FC236}">
                <a16:creationId xmlns:a16="http://schemas.microsoft.com/office/drawing/2014/main" id="{58E2A2FD-A301-480A-8ED4-CCD57A53494E}"/>
              </a:ext>
            </a:extLst>
          </p:cNvPr>
          <p:cNvSpPr/>
          <p:nvPr/>
        </p:nvSpPr>
        <p:spPr>
          <a:xfrm>
            <a:off x="8237330" y="2696696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8" name="Triângulo isósceles 207">
            <a:extLst>
              <a:ext uri="{FF2B5EF4-FFF2-40B4-BE49-F238E27FC236}">
                <a16:creationId xmlns:a16="http://schemas.microsoft.com/office/drawing/2014/main" id="{BC8B34BB-16D3-43EC-9968-94F30B3987C5}"/>
              </a:ext>
            </a:extLst>
          </p:cNvPr>
          <p:cNvSpPr/>
          <p:nvPr/>
        </p:nvSpPr>
        <p:spPr>
          <a:xfrm>
            <a:off x="8410064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9" name="Triângulo isósceles 208">
            <a:extLst>
              <a:ext uri="{FF2B5EF4-FFF2-40B4-BE49-F238E27FC236}">
                <a16:creationId xmlns:a16="http://schemas.microsoft.com/office/drawing/2014/main" id="{43D0509C-8B7E-4758-888C-4EE070C84695}"/>
              </a:ext>
            </a:extLst>
          </p:cNvPr>
          <p:cNvSpPr/>
          <p:nvPr/>
        </p:nvSpPr>
        <p:spPr>
          <a:xfrm>
            <a:off x="8566141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0" name="Triângulo isósceles 209">
            <a:extLst>
              <a:ext uri="{FF2B5EF4-FFF2-40B4-BE49-F238E27FC236}">
                <a16:creationId xmlns:a16="http://schemas.microsoft.com/office/drawing/2014/main" id="{1207F16E-2F0B-4C78-802E-4B5D85038EE8}"/>
              </a:ext>
            </a:extLst>
          </p:cNvPr>
          <p:cNvSpPr/>
          <p:nvPr/>
        </p:nvSpPr>
        <p:spPr>
          <a:xfrm>
            <a:off x="8750846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1" name="Triângulo isósceles 210">
            <a:extLst>
              <a:ext uri="{FF2B5EF4-FFF2-40B4-BE49-F238E27FC236}">
                <a16:creationId xmlns:a16="http://schemas.microsoft.com/office/drawing/2014/main" id="{F98C3C2D-E9AB-4E07-A59D-A06EBA3A39C2}"/>
              </a:ext>
            </a:extLst>
          </p:cNvPr>
          <p:cNvSpPr/>
          <p:nvPr/>
        </p:nvSpPr>
        <p:spPr>
          <a:xfrm rot="10800000">
            <a:off x="8237330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2" name="Triângulo isósceles 211">
            <a:extLst>
              <a:ext uri="{FF2B5EF4-FFF2-40B4-BE49-F238E27FC236}">
                <a16:creationId xmlns:a16="http://schemas.microsoft.com/office/drawing/2014/main" id="{7C305E91-3777-4924-BEA2-9CCF58A215F5}"/>
              </a:ext>
            </a:extLst>
          </p:cNvPr>
          <p:cNvSpPr/>
          <p:nvPr/>
        </p:nvSpPr>
        <p:spPr>
          <a:xfrm rot="10800000">
            <a:off x="8418846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3" name="Triângulo isósceles 212">
            <a:extLst>
              <a:ext uri="{FF2B5EF4-FFF2-40B4-BE49-F238E27FC236}">
                <a16:creationId xmlns:a16="http://schemas.microsoft.com/office/drawing/2014/main" id="{65575E30-BDA4-40DC-AAB7-06BBB07898E2}"/>
              </a:ext>
            </a:extLst>
          </p:cNvPr>
          <p:cNvSpPr/>
          <p:nvPr/>
        </p:nvSpPr>
        <p:spPr>
          <a:xfrm rot="10800000">
            <a:off x="8559225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4" name="Triângulo isósceles 213">
            <a:extLst>
              <a:ext uri="{FF2B5EF4-FFF2-40B4-BE49-F238E27FC236}">
                <a16:creationId xmlns:a16="http://schemas.microsoft.com/office/drawing/2014/main" id="{6C08397B-9A78-4207-A7F4-8EFCEB7EC736}"/>
              </a:ext>
            </a:extLst>
          </p:cNvPr>
          <p:cNvSpPr/>
          <p:nvPr/>
        </p:nvSpPr>
        <p:spPr>
          <a:xfrm rot="10800000">
            <a:off x="8722703" y="3851365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17" name="Imagem 216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08365B1B-7EF5-4EFC-B177-4F54CF65B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8233814" y="2902932"/>
            <a:ext cx="664654" cy="886206"/>
          </a:xfrm>
          <a:prstGeom prst="ellipse">
            <a:avLst/>
          </a:prstGeom>
        </p:spPr>
      </p:pic>
      <p:pic>
        <p:nvPicPr>
          <p:cNvPr id="219" name="Imagem 218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53B159A9-127C-4FDD-B870-C942BCADF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251270" y="3362636"/>
            <a:ext cx="371229" cy="371229"/>
          </a:xfrm>
          <a:prstGeom prst="rect">
            <a:avLst/>
          </a:prstGeom>
        </p:spPr>
      </p:pic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5BD14EB2-5E21-4455-96B4-B3AABFBF5333}"/>
              </a:ext>
            </a:extLst>
          </p:cNvPr>
          <p:cNvSpPr txBox="1"/>
          <p:nvPr/>
        </p:nvSpPr>
        <p:spPr>
          <a:xfrm>
            <a:off x="8924006" y="2981825"/>
            <a:ext cx="1899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</a:t>
            </a:r>
            <a:r>
              <a:rPr lang="pt-PT" dirty="0" err="1"/>
              <a:t>Super</a:t>
            </a:r>
            <a:r>
              <a:rPr lang="pt-PT" dirty="0"/>
              <a:t> Pack</a:t>
            </a:r>
          </a:p>
          <a:p>
            <a:r>
              <a:rPr lang="pt-PT" dirty="0"/>
              <a:t>1500</a:t>
            </a:r>
          </a:p>
        </p:txBody>
      </p:sp>
      <p:pic>
        <p:nvPicPr>
          <p:cNvPr id="221" name="Imagem 220" descr="Uma imagem com interior&#10;&#10;Descrição gerada automaticamente">
            <a:extLst>
              <a:ext uri="{FF2B5EF4-FFF2-40B4-BE49-F238E27FC236}">
                <a16:creationId xmlns:a16="http://schemas.microsoft.com/office/drawing/2014/main" id="{C72D8243-6843-46F3-BB81-2DBE33C68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45662" y="3181789"/>
            <a:ext cx="424379" cy="503382"/>
          </a:xfrm>
          <a:prstGeom prst="rect">
            <a:avLst/>
          </a:prstGeom>
        </p:spPr>
      </p:pic>
      <p:sp>
        <p:nvSpPr>
          <p:cNvPr id="222" name="Retângulo 221">
            <a:extLst>
              <a:ext uri="{FF2B5EF4-FFF2-40B4-BE49-F238E27FC236}">
                <a16:creationId xmlns:a16="http://schemas.microsoft.com/office/drawing/2014/main" id="{C2B238FF-D74E-40AD-B0CB-EC301DBDDD1D}"/>
              </a:ext>
            </a:extLst>
          </p:cNvPr>
          <p:cNvSpPr/>
          <p:nvPr/>
        </p:nvSpPr>
        <p:spPr>
          <a:xfrm>
            <a:off x="7437866" y="4561998"/>
            <a:ext cx="654861" cy="9792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3" name="Triângulo isósceles 222">
            <a:extLst>
              <a:ext uri="{FF2B5EF4-FFF2-40B4-BE49-F238E27FC236}">
                <a16:creationId xmlns:a16="http://schemas.microsoft.com/office/drawing/2014/main" id="{A4597334-9934-4482-9407-FD395FB3CADC}"/>
              </a:ext>
            </a:extLst>
          </p:cNvPr>
          <p:cNvSpPr/>
          <p:nvPr/>
        </p:nvSpPr>
        <p:spPr>
          <a:xfrm>
            <a:off x="7443401" y="4377332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4" name="Triângulo isósceles 223">
            <a:extLst>
              <a:ext uri="{FF2B5EF4-FFF2-40B4-BE49-F238E27FC236}">
                <a16:creationId xmlns:a16="http://schemas.microsoft.com/office/drawing/2014/main" id="{4127ADFB-5AF6-43CC-9544-986045664D62}"/>
              </a:ext>
            </a:extLst>
          </p:cNvPr>
          <p:cNvSpPr/>
          <p:nvPr/>
        </p:nvSpPr>
        <p:spPr>
          <a:xfrm>
            <a:off x="7616135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5" name="Triângulo isósceles 224">
            <a:extLst>
              <a:ext uri="{FF2B5EF4-FFF2-40B4-BE49-F238E27FC236}">
                <a16:creationId xmlns:a16="http://schemas.microsoft.com/office/drawing/2014/main" id="{23CCBE09-A79F-4A42-80FD-797DEDBAC3EF}"/>
              </a:ext>
            </a:extLst>
          </p:cNvPr>
          <p:cNvSpPr/>
          <p:nvPr/>
        </p:nvSpPr>
        <p:spPr>
          <a:xfrm>
            <a:off x="7772212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6" name="Triângulo isósceles 225">
            <a:extLst>
              <a:ext uri="{FF2B5EF4-FFF2-40B4-BE49-F238E27FC236}">
                <a16:creationId xmlns:a16="http://schemas.microsoft.com/office/drawing/2014/main" id="{910BB78A-F258-44CD-84C5-A0545F72AD00}"/>
              </a:ext>
            </a:extLst>
          </p:cNvPr>
          <p:cNvSpPr/>
          <p:nvPr/>
        </p:nvSpPr>
        <p:spPr>
          <a:xfrm>
            <a:off x="7956917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7" name="Triângulo isósceles 226">
            <a:extLst>
              <a:ext uri="{FF2B5EF4-FFF2-40B4-BE49-F238E27FC236}">
                <a16:creationId xmlns:a16="http://schemas.microsoft.com/office/drawing/2014/main" id="{15A1EBB7-81E1-4B21-910C-CDF724519D70}"/>
              </a:ext>
            </a:extLst>
          </p:cNvPr>
          <p:cNvSpPr/>
          <p:nvPr/>
        </p:nvSpPr>
        <p:spPr>
          <a:xfrm rot="10800000">
            <a:off x="7443401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8" name="Triângulo isósceles 227">
            <a:extLst>
              <a:ext uri="{FF2B5EF4-FFF2-40B4-BE49-F238E27FC236}">
                <a16:creationId xmlns:a16="http://schemas.microsoft.com/office/drawing/2014/main" id="{5C6E735D-C9EF-489A-AB06-E8BC8BC59AF9}"/>
              </a:ext>
            </a:extLst>
          </p:cNvPr>
          <p:cNvSpPr/>
          <p:nvPr/>
        </p:nvSpPr>
        <p:spPr>
          <a:xfrm rot="10800000">
            <a:off x="7624917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9" name="Triângulo isósceles 228">
            <a:extLst>
              <a:ext uri="{FF2B5EF4-FFF2-40B4-BE49-F238E27FC236}">
                <a16:creationId xmlns:a16="http://schemas.microsoft.com/office/drawing/2014/main" id="{0F509A0A-47D3-43D3-982D-FAC9C2EAACFC}"/>
              </a:ext>
            </a:extLst>
          </p:cNvPr>
          <p:cNvSpPr/>
          <p:nvPr/>
        </p:nvSpPr>
        <p:spPr>
          <a:xfrm rot="10800000">
            <a:off x="7765296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0" name="Triângulo isósceles 229">
            <a:extLst>
              <a:ext uri="{FF2B5EF4-FFF2-40B4-BE49-F238E27FC236}">
                <a16:creationId xmlns:a16="http://schemas.microsoft.com/office/drawing/2014/main" id="{0ADD88F4-B5E5-4167-A8A1-E0051D5D7ECD}"/>
              </a:ext>
            </a:extLst>
          </p:cNvPr>
          <p:cNvSpPr/>
          <p:nvPr/>
        </p:nvSpPr>
        <p:spPr>
          <a:xfrm rot="10800000">
            <a:off x="7928774" y="553200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31" name="Imagem 230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1CF6BDE5-074D-49EC-BC2E-BCFC0E2EA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7456975" y="4586605"/>
            <a:ext cx="664654" cy="886206"/>
          </a:xfrm>
          <a:prstGeom prst="ellipse">
            <a:avLst/>
          </a:prstGeom>
        </p:spPr>
      </p:pic>
      <p:pic>
        <p:nvPicPr>
          <p:cNvPr id="232" name="Imagem 231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5DA1ECB9-AEC6-4C37-BF08-C42173FFF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477627" y="5026645"/>
            <a:ext cx="371229" cy="371229"/>
          </a:xfrm>
          <a:prstGeom prst="rect">
            <a:avLst/>
          </a:prstGeom>
        </p:spPr>
      </p:pic>
      <p:sp>
        <p:nvSpPr>
          <p:cNvPr id="233" name="Retângulo 232">
            <a:extLst>
              <a:ext uri="{FF2B5EF4-FFF2-40B4-BE49-F238E27FC236}">
                <a16:creationId xmlns:a16="http://schemas.microsoft.com/office/drawing/2014/main" id="{159972D9-B60F-4BC8-8164-52F657D7C6B7}"/>
              </a:ext>
            </a:extLst>
          </p:cNvPr>
          <p:cNvSpPr/>
          <p:nvPr/>
        </p:nvSpPr>
        <p:spPr>
          <a:xfrm>
            <a:off x="8482563" y="4588923"/>
            <a:ext cx="654861" cy="9792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4" name="Triângulo isósceles 233">
            <a:extLst>
              <a:ext uri="{FF2B5EF4-FFF2-40B4-BE49-F238E27FC236}">
                <a16:creationId xmlns:a16="http://schemas.microsoft.com/office/drawing/2014/main" id="{D47C5033-C187-4FC7-AE98-48BFBB6CE1EA}"/>
              </a:ext>
            </a:extLst>
          </p:cNvPr>
          <p:cNvSpPr/>
          <p:nvPr/>
        </p:nvSpPr>
        <p:spPr>
          <a:xfrm>
            <a:off x="8488098" y="4404257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5" name="Triângulo isósceles 234">
            <a:extLst>
              <a:ext uri="{FF2B5EF4-FFF2-40B4-BE49-F238E27FC236}">
                <a16:creationId xmlns:a16="http://schemas.microsoft.com/office/drawing/2014/main" id="{F0CD0EAA-758D-4BA3-B328-5E8D9DB9CEA5}"/>
              </a:ext>
            </a:extLst>
          </p:cNvPr>
          <p:cNvSpPr/>
          <p:nvPr/>
        </p:nvSpPr>
        <p:spPr>
          <a:xfrm>
            <a:off x="8660832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6" name="Triângulo isósceles 235">
            <a:extLst>
              <a:ext uri="{FF2B5EF4-FFF2-40B4-BE49-F238E27FC236}">
                <a16:creationId xmlns:a16="http://schemas.microsoft.com/office/drawing/2014/main" id="{B221BA65-CEBB-4E22-9798-6516601424AC}"/>
              </a:ext>
            </a:extLst>
          </p:cNvPr>
          <p:cNvSpPr/>
          <p:nvPr/>
        </p:nvSpPr>
        <p:spPr>
          <a:xfrm>
            <a:off x="8816909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7" name="Triângulo isósceles 236">
            <a:extLst>
              <a:ext uri="{FF2B5EF4-FFF2-40B4-BE49-F238E27FC236}">
                <a16:creationId xmlns:a16="http://schemas.microsoft.com/office/drawing/2014/main" id="{6F866F0E-8C51-4D97-8DF5-6FC3C6264C50}"/>
              </a:ext>
            </a:extLst>
          </p:cNvPr>
          <p:cNvSpPr/>
          <p:nvPr/>
        </p:nvSpPr>
        <p:spPr>
          <a:xfrm>
            <a:off x="9001614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8" name="Triângulo isósceles 237">
            <a:extLst>
              <a:ext uri="{FF2B5EF4-FFF2-40B4-BE49-F238E27FC236}">
                <a16:creationId xmlns:a16="http://schemas.microsoft.com/office/drawing/2014/main" id="{2AC2D823-F799-4A46-8669-8632DE08B4EF}"/>
              </a:ext>
            </a:extLst>
          </p:cNvPr>
          <p:cNvSpPr/>
          <p:nvPr/>
        </p:nvSpPr>
        <p:spPr>
          <a:xfrm rot="10800000">
            <a:off x="8488098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9" name="Triângulo isósceles 238">
            <a:extLst>
              <a:ext uri="{FF2B5EF4-FFF2-40B4-BE49-F238E27FC236}">
                <a16:creationId xmlns:a16="http://schemas.microsoft.com/office/drawing/2014/main" id="{D10CCC7B-A7C0-4709-BB6A-0C66B949D43D}"/>
              </a:ext>
            </a:extLst>
          </p:cNvPr>
          <p:cNvSpPr/>
          <p:nvPr/>
        </p:nvSpPr>
        <p:spPr>
          <a:xfrm rot="10800000">
            <a:off x="8669614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0" name="Triângulo isósceles 239">
            <a:extLst>
              <a:ext uri="{FF2B5EF4-FFF2-40B4-BE49-F238E27FC236}">
                <a16:creationId xmlns:a16="http://schemas.microsoft.com/office/drawing/2014/main" id="{CC5A658A-E354-4757-9596-18FCE8988983}"/>
              </a:ext>
            </a:extLst>
          </p:cNvPr>
          <p:cNvSpPr/>
          <p:nvPr/>
        </p:nvSpPr>
        <p:spPr>
          <a:xfrm rot="10800000">
            <a:off x="8809993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1" name="Triângulo isósceles 240">
            <a:extLst>
              <a:ext uri="{FF2B5EF4-FFF2-40B4-BE49-F238E27FC236}">
                <a16:creationId xmlns:a16="http://schemas.microsoft.com/office/drawing/2014/main" id="{142F6338-8C78-49F7-93B8-2268EEE91DAE}"/>
              </a:ext>
            </a:extLst>
          </p:cNvPr>
          <p:cNvSpPr/>
          <p:nvPr/>
        </p:nvSpPr>
        <p:spPr>
          <a:xfrm rot="10800000">
            <a:off x="8973471" y="5558926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2" name="Imagem 241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BFDD177D-F4E9-422E-B0FB-A1B720B74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8484582" y="4610493"/>
            <a:ext cx="664654" cy="886206"/>
          </a:xfrm>
          <a:prstGeom prst="ellipse">
            <a:avLst/>
          </a:prstGeom>
        </p:spPr>
      </p:pic>
      <p:pic>
        <p:nvPicPr>
          <p:cNvPr id="243" name="Imagem 242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B4270482-4B27-4298-8885-BC83169266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02038" y="5070197"/>
            <a:ext cx="371229" cy="371229"/>
          </a:xfrm>
          <a:prstGeom prst="rect">
            <a:avLst/>
          </a:prstGeom>
        </p:spPr>
      </p:pic>
      <p:sp>
        <p:nvSpPr>
          <p:cNvPr id="244" name="Sinal de Adição 243">
            <a:extLst>
              <a:ext uri="{FF2B5EF4-FFF2-40B4-BE49-F238E27FC236}">
                <a16:creationId xmlns:a16="http://schemas.microsoft.com/office/drawing/2014/main" id="{CEBBEF1E-548D-4942-91CB-92B16174BCB1}"/>
              </a:ext>
            </a:extLst>
          </p:cNvPr>
          <p:cNvSpPr/>
          <p:nvPr/>
        </p:nvSpPr>
        <p:spPr>
          <a:xfrm>
            <a:off x="8132488" y="4892146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E92CD0FD-EDFC-426C-BC09-BEE1C8680C12}"/>
              </a:ext>
            </a:extLst>
          </p:cNvPr>
          <p:cNvSpPr txBox="1"/>
          <p:nvPr/>
        </p:nvSpPr>
        <p:spPr>
          <a:xfrm>
            <a:off x="9245526" y="4788421"/>
            <a:ext cx="18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2000      ou 1000</a:t>
            </a:r>
          </a:p>
        </p:txBody>
      </p:sp>
      <p:pic>
        <p:nvPicPr>
          <p:cNvPr id="246" name="Imagem 245" descr="Uma imagem com interior&#10;&#10;Descrição gerada automaticamente">
            <a:extLst>
              <a:ext uri="{FF2B5EF4-FFF2-40B4-BE49-F238E27FC236}">
                <a16:creationId xmlns:a16="http://schemas.microsoft.com/office/drawing/2014/main" id="{F8A82BE1-4922-4C1A-B9FD-6BDC0E514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9154" y="4710367"/>
            <a:ext cx="424379" cy="503382"/>
          </a:xfrm>
          <a:prstGeom prst="rect">
            <a:avLst/>
          </a:prstGeom>
        </p:spPr>
      </p:pic>
      <p:pic>
        <p:nvPicPr>
          <p:cNvPr id="247" name="Imagem 246" descr="Uma imagem com texto&#10;&#10;Descrição gerada automaticamente">
            <a:extLst>
              <a:ext uri="{FF2B5EF4-FFF2-40B4-BE49-F238E27FC236}">
                <a16:creationId xmlns:a16="http://schemas.microsoft.com/office/drawing/2014/main" id="{CF420BD8-E14F-423C-AA51-ADEEC3706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827808" y="4731610"/>
            <a:ext cx="634523" cy="51234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F5ED688-CB6D-4666-95D9-84B12D03E4CF}"/>
              </a:ext>
            </a:extLst>
          </p:cNvPr>
          <p:cNvSpPr/>
          <p:nvPr/>
        </p:nvSpPr>
        <p:spPr>
          <a:xfrm>
            <a:off x="11092873" y="36464"/>
            <a:ext cx="891299" cy="4230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04CC8B-423D-4E39-8EEE-47196E4FBCC4}"/>
              </a:ext>
            </a:extLst>
          </p:cNvPr>
          <p:cNvSpPr/>
          <p:nvPr/>
        </p:nvSpPr>
        <p:spPr>
          <a:xfrm>
            <a:off x="4343340" y="5744567"/>
            <a:ext cx="2785241" cy="702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10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480DB5-E85E-4C33-9FCC-E4143E86CFFF}"/>
              </a:ext>
            </a:extLst>
          </p:cNvPr>
          <p:cNvSpPr txBox="1"/>
          <p:nvPr/>
        </p:nvSpPr>
        <p:spPr>
          <a:xfrm>
            <a:off x="4075545" y="736889"/>
            <a:ext cx="356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/>
              <a:t>Carregar crédito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79354F4D-B202-41C5-B8FD-3F507F357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80206"/>
              </p:ext>
            </p:extLst>
          </p:nvPr>
        </p:nvGraphicFramePr>
        <p:xfrm>
          <a:off x="81997" y="118447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FAD1994C-A027-4327-999D-9747C7B694ED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1000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B52B7E-FC45-433C-A71E-4AE357F2EC9D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3156E1BC-835C-4CAC-BFC4-A5CF5DFED3E0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35734BE4-342A-4EE5-B97D-91E0976D0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91722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647EF83D-61FB-42C2-9D29-C0844F463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22972"/>
            <a:ext cx="634523" cy="512345"/>
          </a:xfrm>
          <a:prstGeom prst="rect">
            <a:avLst/>
          </a:prstGeom>
        </p:spPr>
      </p:pic>
      <p:graphicFrame>
        <p:nvGraphicFramePr>
          <p:cNvPr id="12" name="Tabela 181">
            <a:extLst>
              <a:ext uri="{FF2B5EF4-FFF2-40B4-BE49-F238E27FC236}">
                <a16:creationId xmlns:a16="http://schemas.microsoft.com/office/drawing/2014/main" id="{87A14963-9C24-4508-B900-052AFEF8E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18185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pic>
        <p:nvPicPr>
          <p:cNvPr id="13" name="Imagem 12" descr="Uma imagem com interior&#10;&#10;Descrição gerada automaticamente">
            <a:extLst>
              <a:ext uri="{FF2B5EF4-FFF2-40B4-BE49-F238E27FC236}">
                <a16:creationId xmlns:a16="http://schemas.microsoft.com/office/drawing/2014/main" id="{EF5D574E-1A53-451A-A407-F4E5859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55744" y="2223179"/>
            <a:ext cx="958966" cy="1137488"/>
          </a:xfrm>
          <a:prstGeom prst="rect">
            <a:avLst/>
          </a:prstGeom>
        </p:spPr>
      </p:pic>
      <p:pic>
        <p:nvPicPr>
          <p:cNvPr id="14" name="Imagem 13" descr="Uma imagem com interior&#10;&#10;Descrição gerada automaticamente">
            <a:extLst>
              <a:ext uri="{FF2B5EF4-FFF2-40B4-BE49-F238E27FC236}">
                <a16:creationId xmlns:a16="http://schemas.microsoft.com/office/drawing/2014/main" id="{122913F7-4A3E-4BA6-B493-6D018A1FA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49252" y="3811411"/>
            <a:ext cx="958966" cy="1137488"/>
          </a:xfrm>
          <a:prstGeom prst="rect">
            <a:avLst/>
          </a:prstGeom>
        </p:spPr>
      </p:pic>
      <p:pic>
        <p:nvPicPr>
          <p:cNvPr id="15" name="Imagem 14" descr="Uma imagem com interior&#10;&#10;Descrição gerada automaticamente">
            <a:extLst>
              <a:ext uri="{FF2B5EF4-FFF2-40B4-BE49-F238E27FC236}">
                <a16:creationId xmlns:a16="http://schemas.microsoft.com/office/drawing/2014/main" id="{42F892CC-E7C3-4686-A12E-F90946049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21527" y="5236120"/>
            <a:ext cx="958966" cy="1137488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C539C071-E88C-4E17-9C34-3FF4DB735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41938" y="2386702"/>
            <a:ext cx="1408743" cy="1137488"/>
          </a:xfrm>
          <a:prstGeom prst="rect">
            <a:avLst/>
          </a:prstGeom>
        </p:spPr>
      </p:pic>
      <p:pic>
        <p:nvPicPr>
          <p:cNvPr id="18" name="Imagem 17" descr="Uma imagem com texto&#10;&#10;Descrição gerada automaticamente">
            <a:extLst>
              <a:ext uri="{FF2B5EF4-FFF2-40B4-BE49-F238E27FC236}">
                <a16:creationId xmlns:a16="http://schemas.microsoft.com/office/drawing/2014/main" id="{97D3B013-6A10-4902-ACC5-F444069F6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41937" y="3741956"/>
            <a:ext cx="1408743" cy="1137488"/>
          </a:xfrm>
          <a:prstGeom prst="rect">
            <a:avLst/>
          </a:prstGeom>
        </p:spPr>
      </p:pic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37E15248-50F4-46FF-AC55-E358246A7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41938" y="5097210"/>
            <a:ext cx="1408743" cy="113748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1A3C522-569B-4634-9368-25932E926646}"/>
              </a:ext>
            </a:extLst>
          </p:cNvPr>
          <p:cNvSpPr txBox="1"/>
          <p:nvPr/>
        </p:nvSpPr>
        <p:spPr>
          <a:xfrm>
            <a:off x="1000208" y="2571136"/>
            <a:ext cx="181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2,5      500</a:t>
            </a:r>
            <a:r>
              <a:rPr lang="pt-PT" dirty="0"/>
              <a:t>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CCD6536-0C6C-47D4-B268-D218E98A06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553876" y="2622500"/>
            <a:ext cx="299309" cy="388167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3168A0E-678F-4B9B-91F4-047A330F8881}"/>
              </a:ext>
            </a:extLst>
          </p:cNvPr>
          <p:cNvSpPr txBox="1"/>
          <p:nvPr/>
        </p:nvSpPr>
        <p:spPr>
          <a:xfrm>
            <a:off x="938669" y="4188000"/>
            <a:ext cx="193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  5      1200</a:t>
            </a:r>
            <a:r>
              <a:rPr lang="pt-PT" dirty="0"/>
              <a:t>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024AFEB-FF2B-4F9E-8E19-F5A1E7E91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04221" y="4247809"/>
            <a:ext cx="299309" cy="38816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477DFD41-94E6-4981-AD01-DC4E4CB7D49F}"/>
              </a:ext>
            </a:extLst>
          </p:cNvPr>
          <p:cNvSpPr txBox="1"/>
          <p:nvPr/>
        </p:nvSpPr>
        <p:spPr>
          <a:xfrm>
            <a:off x="1000208" y="5612709"/>
            <a:ext cx="193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10      3000</a:t>
            </a:r>
            <a:r>
              <a:rPr lang="pt-PT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pt-PT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C55E22C-DA12-44BB-9BB1-17371E801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65760" y="5672518"/>
            <a:ext cx="299309" cy="38816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3FC0C385-7B98-499A-B6E7-6CC570EC3E98}"/>
              </a:ext>
            </a:extLst>
          </p:cNvPr>
          <p:cNvSpPr txBox="1"/>
          <p:nvPr/>
        </p:nvSpPr>
        <p:spPr>
          <a:xfrm>
            <a:off x="7143988" y="2693836"/>
            <a:ext cx="201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   5         500</a:t>
            </a:r>
            <a:r>
              <a:rPr lang="pt-PT" dirty="0"/>
              <a:t> 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2FA5DE0C-C13F-4BF6-A874-F65FAFDA3D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80382" y="2753645"/>
            <a:ext cx="312272" cy="388167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B4B9A1-5DD7-40C2-9FA1-F73DEBD78C64}"/>
              </a:ext>
            </a:extLst>
          </p:cNvPr>
          <p:cNvSpPr txBox="1"/>
          <p:nvPr/>
        </p:nvSpPr>
        <p:spPr>
          <a:xfrm>
            <a:off x="7324087" y="4024761"/>
            <a:ext cx="193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10      1200</a:t>
            </a:r>
            <a:r>
              <a:rPr lang="pt-PT" dirty="0"/>
              <a:t> 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A5145D5-9873-4043-83AF-2CB01DF7B5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89639" y="4084570"/>
            <a:ext cx="299309" cy="388167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95DF024E-B83F-412A-8310-B333CE814179}"/>
              </a:ext>
            </a:extLst>
          </p:cNvPr>
          <p:cNvSpPr txBox="1"/>
          <p:nvPr/>
        </p:nvSpPr>
        <p:spPr>
          <a:xfrm>
            <a:off x="7405598" y="5463811"/>
            <a:ext cx="193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10      3000</a:t>
            </a:r>
            <a:r>
              <a:rPr lang="pt-PT" dirty="0"/>
              <a:t> 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EB95C1E-9E16-41E9-954B-44D45955D6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71150" y="5523620"/>
            <a:ext cx="299309" cy="388167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79436B45-7BCB-4CE3-A32F-6384DE66DB18}"/>
              </a:ext>
            </a:extLst>
          </p:cNvPr>
          <p:cNvSpPr txBox="1"/>
          <p:nvPr/>
        </p:nvSpPr>
        <p:spPr>
          <a:xfrm>
            <a:off x="938669" y="1585038"/>
            <a:ext cx="278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Comprar moedas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ECFEC3E-8C70-4EBB-B392-4AA6C9460EDB}"/>
              </a:ext>
            </a:extLst>
          </p:cNvPr>
          <p:cNvSpPr txBox="1"/>
          <p:nvPr/>
        </p:nvSpPr>
        <p:spPr>
          <a:xfrm>
            <a:off x="7324087" y="1588655"/>
            <a:ext cx="278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Comprar notas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61D8D1A-2AE9-42D7-8568-39E291C83559}"/>
              </a:ext>
            </a:extLst>
          </p:cNvPr>
          <p:cNvSpPr/>
          <p:nvPr/>
        </p:nvSpPr>
        <p:spPr>
          <a:xfrm>
            <a:off x="938668" y="5463811"/>
            <a:ext cx="2672749" cy="819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6426B1D-C7EA-452D-9E30-3395A0A57931}"/>
              </a:ext>
            </a:extLst>
          </p:cNvPr>
          <p:cNvSpPr/>
          <p:nvPr/>
        </p:nvSpPr>
        <p:spPr>
          <a:xfrm>
            <a:off x="11092873" y="0"/>
            <a:ext cx="757382" cy="411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6C24863-8A74-4534-873B-BF2A45A4F3E9}"/>
              </a:ext>
            </a:extLst>
          </p:cNvPr>
          <p:cNvSpPr/>
          <p:nvPr/>
        </p:nvSpPr>
        <p:spPr>
          <a:xfrm>
            <a:off x="938669" y="4024761"/>
            <a:ext cx="2672748" cy="8546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B1E607B-2045-4101-9392-1AC832417E34}"/>
              </a:ext>
            </a:extLst>
          </p:cNvPr>
          <p:cNvSpPr/>
          <p:nvPr/>
        </p:nvSpPr>
        <p:spPr>
          <a:xfrm>
            <a:off x="938669" y="2386702"/>
            <a:ext cx="2672748" cy="90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9FB3094-2229-4750-82E9-0F9C40D6471E}"/>
              </a:ext>
            </a:extLst>
          </p:cNvPr>
          <p:cNvSpPr/>
          <p:nvPr/>
        </p:nvSpPr>
        <p:spPr>
          <a:xfrm>
            <a:off x="7324087" y="2403379"/>
            <a:ext cx="3026593" cy="1072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6DC2725-E6AE-4285-8538-07C88EFB6BF8}"/>
              </a:ext>
            </a:extLst>
          </p:cNvPr>
          <p:cNvSpPr/>
          <p:nvPr/>
        </p:nvSpPr>
        <p:spPr>
          <a:xfrm>
            <a:off x="7324087" y="3860572"/>
            <a:ext cx="3026593" cy="10188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E545135-3DEA-4BB5-ADB5-7EEF855680F4}"/>
              </a:ext>
            </a:extLst>
          </p:cNvPr>
          <p:cNvSpPr/>
          <p:nvPr/>
        </p:nvSpPr>
        <p:spPr>
          <a:xfrm>
            <a:off x="7324087" y="5172364"/>
            <a:ext cx="3026593" cy="1062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697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66C5225-AA61-4D76-AF7C-157D06310103}"/>
              </a:ext>
            </a:extLst>
          </p:cNvPr>
          <p:cNvSpPr txBox="1"/>
          <p:nvPr/>
        </p:nvSpPr>
        <p:spPr>
          <a:xfrm>
            <a:off x="3639127" y="711200"/>
            <a:ext cx="4211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Como deseja pagar</a:t>
            </a:r>
          </a:p>
        </p:txBody>
      </p:sp>
      <p:pic>
        <p:nvPicPr>
          <p:cNvPr id="7" name="Imagem 6" descr="Uma imagem com texto, ClipArt&#10;&#10;Descrição gerada automaticamente">
            <a:extLst>
              <a:ext uri="{FF2B5EF4-FFF2-40B4-BE49-F238E27FC236}">
                <a16:creationId xmlns:a16="http://schemas.microsoft.com/office/drawing/2014/main" id="{965EFE12-1062-424E-AE9D-DE45BBCEB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79544" y="1837265"/>
            <a:ext cx="2160692" cy="584062"/>
          </a:xfrm>
          <a:prstGeom prst="rect">
            <a:avLst/>
          </a:prstGeom>
        </p:spPr>
      </p:pic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04FBB1A9-0A14-4ADF-A8D5-08C8D07FA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937848"/>
              </p:ext>
            </p:extLst>
          </p:nvPr>
        </p:nvGraphicFramePr>
        <p:xfrm>
          <a:off x="1136073" y="1579419"/>
          <a:ext cx="2503054" cy="988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3054">
                  <a:extLst>
                    <a:ext uri="{9D8B030D-6E8A-4147-A177-3AD203B41FA5}">
                      <a16:colId xmlns:a16="http://schemas.microsoft.com/office/drawing/2014/main" val="3124252277"/>
                    </a:ext>
                  </a:extLst>
                </a:gridCol>
              </a:tblGrid>
              <a:tr h="988290"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72733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FD29499-C650-4E37-A6A2-6C1048D44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436529"/>
              </p:ext>
            </p:extLst>
          </p:nvPr>
        </p:nvGraphicFramePr>
        <p:xfrm>
          <a:off x="1136073" y="2833469"/>
          <a:ext cx="2503054" cy="1138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3054">
                  <a:extLst>
                    <a:ext uri="{9D8B030D-6E8A-4147-A177-3AD203B41FA5}">
                      <a16:colId xmlns:a16="http://schemas.microsoft.com/office/drawing/2014/main" val="3124252277"/>
                    </a:ext>
                  </a:extLst>
                </a:gridCol>
              </a:tblGrid>
              <a:tr h="113816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727330"/>
                  </a:ext>
                </a:extLst>
              </a:tr>
            </a:tbl>
          </a:graphicData>
        </a:graphic>
      </p:graphicFrame>
      <p:pic>
        <p:nvPicPr>
          <p:cNvPr id="12" name="Imagem 11" descr="Uma imagem com texto, ClipArt&#10;&#10;Descrição gerada automaticamente">
            <a:extLst>
              <a:ext uri="{FF2B5EF4-FFF2-40B4-BE49-F238E27FC236}">
                <a16:creationId xmlns:a16="http://schemas.microsoft.com/office/drawing/2014/main" id="{1E06982A-DD23-42FD-81C1-B9FD8C7FB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-3978" r="78775" b="1"/>
          <a:stretch/>
        </p:blipFill>
        <p:spPr>
          <a:xfrm>
            <a:off x="1931265" y="2898733"/>
            <a:ext cx="857250" cy="8875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07BEB1C-46E4-4332-8E2D-6DC3C21B7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54162" y="4101089"/>
            <a:ext cx="1666875" cy="1666875"/>
          </a:xfrm>
          <a:prstGeom prst="rect">
            <a:avLst/>
          </a:prstGeom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7A73957-E690-49C3-9C5D-6CDBF4060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109083"/>
              </p:ext>
            </p:extLst>
          </p:nvPr>
        </p:nvGraphicFramePr>
        <p:xfrm>
          <a:off x="1140382" y="4237397"/>
          <a:ext cx="2498745" cy="1359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8745">
                  <a:extLst>
                    <a:ext uri="{9D8B030D-6E8A-4147-A177-3AD203B41FA5}">
                      <a16:colId xmlns:a16="http://schemas.microsoft.com/office/drawing/2014/main" val="3124252277"/>
                    </a:ext>
                  </a:extLst>
                </a:gridCol>
              </a:tblGrid>
              <a:tr h="135983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727330"/>
                  </a:ext>
                </a:extLst>
              </a:tr>
            </a:tbl>
          </a:graphicData>
        </a:graphic>
      </p:graphicFrame>
      <p:pic>
        <p:nvPicPr>
          <p:cNvPr id="19" name="Imagem 18" descr="Uma imagem com texto, ClipArt&#10;&#10;Descrição gerada automaticamente">
            <a:extLst>
              <a:ext uri="{FF2B5EF4-FFF2-40B4-BE49-F238E27FC236}">
                <a16:creationId xmlns:a16="http://schemas.microsoft.com/office/drawing/2014/main" id="{5FA57438-1E2F-4F91-980F-B6C9D892A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21420" y="1666041"/>
            <a:ext cx="2262909" cy="774800"/>
          </a:xfrm>
          <a:prstGeom prst="rect">
            <a:avLst/>
          </a:prstGeom>
        </p:spPr>
      </p:pic>
      <p:graphicFrame>
        <p:nvGraphicFramePr>
          <p:cNvPr id="21" name="Tabela 9">
            <a:extLst>
              <a:ext uri="{FF2B5EF4-FFF2-40B4-BE49-F238E27FC236}">
                <a16:creationId xmlns:a16="http://schemas.microsoft.com/office/drawing/2014/main" id="{8D7D1FA7-3370-4FAA-8390-E262E6A0B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07994"/>
              </p:ext>
            </p:extLst>
          </p:nvPr>
        </p:nvGraphicFramePr>
        <p:xfrm>
          <a:off x="7301348" y="1529655"/>
          <a:ext cx="2503054" cy="988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3054">
                  <a:extLst>
                    <a:ext uri="{9D8B030D-6E8A-4147-A177-3AD203B41FA5}">
                      <a16:colId xmlns:a16="http://schemas.microsoft.com/office/drawing/2014/main" val="3124252277"/>
                    </a:ext>
                  </a:extLst>
                </a:gridCol>
              </a:tblGrid>
              <a:tr h="98829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727330"/>
                  </a:ext>
                </a:extLst>
              </a:tr>
            </a:tbl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701FD24C-8D0B-4B26-86F0-1450CF352B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181275" y="3045282"/>
            <a:ext cx="2503054" cy="767436"/>
          </a:xfrm>
          <a:prstGeom prst="rect">
            <a:avLst/>
          </a:prstGeom>
        </p:spPr>
      </p:pic>
      <p:graphicFrame>
        <p:nvGraphicFramePr>
          <p:cNvPr id="25" name="Tabela 9">
            <a:extLst>
              <a:ext uri="{FF2B5EF4-FFF2-40B4-BE49-F238E27FC236}">
                <a16:creationId xmlns:a16="http://schemas.microsoft.com/office/drawing/2014/main" id="{36007620-8FE8-4F88-84A2-8BCDCB580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05725"/>
              </p:ext>
            </p:extLst>
          </p:nvPr>
        </p:nvGraphicFramePr>
        <p:xfrm>
          <a:off x="7301347" y="2899428"/>
          <a:ext cx="2503054" cy="988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3054">
                  <a:extLst>
                    <a:ext uri="{9D8B030D-6E8A-4147-A177-3AD203B41FA5}">
                      <a16:colId xmlns:a16="http://schemas.microsoft.com/office/drawing/2014/main" val="3124252277"/>
                    </a:ext>
                  </a:extLst>
                </a:gridCol>
              </a:tblGrid>
              <a:tr h="98829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727330"/>
                  </a:ext>
                </a:extLst>
              </a:tr>
            </a:tbl>
          </a:graphicData>
        </a:graphic>
      </p:graphicFrame>
      <p:pic>
        <p:nvPicPr>
          <p:cNvPr id="27" name="Imagem 26">
            <a:extLst>
              <a:ext uri="{FF2B5EF4-FFF2-40B4-BE49-F238E27FC236}">
                <a16:creationId xmlns:a16="http://schemas.microsoft.com/office/drawing/2014/main" id="{C5F38842-FA0A-485D-A87C-CA8F3FF62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399555" y="4197001"/>
            <a:ext cx="2306637" cy="1504237"/>
          </a:xfrm>
          <a:prstGeom prst="rect">
            <a:avLst/>
          </a:prstGeom>
        </p:spPr>
      </p:pic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249CC9E3-B71D-47FD-8300-78FCAAA72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95442"/>
              </p:ext>
            </p:extLst>
          </p:nvPr>
        </p:nvGraphicFramePr>
        <p:xfrm>
          <a:off x="7305656" y="4269201"/>
          <a:ext cx="2498745" cy="1359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8745">
                  <a:extLst>
                    <a:ext uri="{9D8B030D-6E8A-4147-A177-3AD203B41FA5}">
                      <a16:colId xmlns:a16="http://schemas.microsoft.com/office/drawing/2014/main" val="3124252277"/>
                    </a:ext>
                  </a:extLst>
                </a:gridCol>
              </a:tblGrid>
              <a:tr h="135983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727330"/>
                  </a:ext>
                </a:extLst>
              </a:tr>
            </a:tbl>
          </a:graphicData>
        </a:graphic>
      </p:graphicFrame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1432EBAD-332C-4AB2-BCAC-04F17712A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10166"/>
              </p:ext>
            </p:extLst>
          </p:nvPr>
        </p:nvGraphicFramePr>
        <p:xfrm>
          <a:off x="81997" y="118447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31" name="CaixaDeTexto 30">
            <a:extLst>
              <a:ext uri="{FF2B5EF4-FFF2-40B4-BE49-F238E27FC236}">
                <a16:creationId xmlns:a16="http://schemas.microsoft.com/office/drawing/2014/main" id="{8E56D81B-3018-4466-861E-0FD05CC48122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1000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5E2080D-6B75-4BC4-9285-5E0B70689C7F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7D836CF7-470A-40EE-B4D0-31B1FFCCF233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Imagem 33" descr="Uma imagem com texto&#10;&#10;Descrição gerada automaticamente">
            <a:extLst>
              <a:ext uri="{FF2B5EF4-FFF2-40B4-BE49-F238E27FC236}">
                <a16:creationId xmlns:a16="http://schemas.microsoft.com/office/drawing/2014/main" id="{509322BF-09A0-4B30-B212-3B9F1A9BA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173156" y="-22972"/>
            <a:ext cx="634523" cy="512345"/>
          </a:xfrm>
          <a:prstGeom prst="rect">
            <a:avLst/>
          </a:prstGeom>
        </p:spPr>
      </p:pic>
      <p:graphicFrame>
        <p:nvGraphicFramePr>
          <p:cNvPr id="35" name="Tabela 181">
            <a:extLst>
              <a:ext uri="{FF2B5EF4-FFF2-40B4-BE49-F238E27FC236}">
                <a16:creationId xmlns:a16="http://schemas.microsoft.com/office/drawing/2014/main" id="{B9071879-79C7-4629-9B96-B1551D54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01497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pic>
        <p:nvPicPr>
          <p:cNvPr id="36" name="Imagem 35" descr="Uma imagem com interior&#10;&#10;Descrição gerada automaticamente">
            <a:extLst>
              <a:ext uri="{FF2B5EF4-FFF2-40B4-BE49-F238E27FC236}">
                <a16:creationId xmlns:a16="http://schemas.microsoft.com/office/drawing/2014/main" id="{101A979F-95E3-4468-91FA-6093FC10F5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990350" y="-18491"/>
            <a:ext cx="424379" cy="50338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408016A-3B7D-449E-94C3-CB91699F63BA}"/>
              </a:ext>
            </a:extLst>
          </p:cNvPr>
          <p:cNvSpPr/>
          <p:nvPr/>
        </p:nvSpPr>
        <p:spPr>
          <a:xfrm>
            <a:off x="3971383" y="3138928"/>
            <a:ext cx="443346" cy="40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3DB9C2B-B432-4382-9EF7-6D239B7F1257}"/>
              </a:ext>
            </a:extLst>
          </p:cNvPr>
          <p:cNvSpPr/>
          <p:nvPr/>
        </p:nvSpPr>
        <p:spPr>
          <a:xfrm>
            <a:off x="3971383" y="1869978"/>
            <a:ext cx="443346" cy="40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9651172-380D-4103-9A48-E51FDFBBF68D}"/>
              </a:ext>
            </a:extLst>
          </p:cNvPr>
          <p:cNvSpPr/>
          <p:nvPr/>
        </p:nvSpPr>
        <p:spPr>
          <a:xfrm>
            <a:off x="3971383" y="4713730"/>
            <a:ext cx="443346" cy="40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2A70144-DAFB-4E2F-BE64-64005A352B5B}"/>
              </a:ext>
            </a:extLst>
          </p:cNvPr>
          <p:cNvSpPr/>
          <p:nvPr/>
        </p:nvSpPr>
        <p:spPr>
          <a:xfrm>
            <a:off x="6576293" y="1869977"/>
            <a:ext cx="443346" cy="40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79F642E-F7EE-47F3-8D60-6EE7A05B20AE}"/>
              </a:ext>
            </a:extLst>
          </p:cNvPr>
          <p:cNvSpPr/>
          <p:nvPr/>
        </p:nvSpPr>
        <p:spPr>
          <a:xfrm>
            <a:off x="6576286" y="3189987"/>
            <a:ext cx="443346" cy="40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14AB210-4C27-4077-955C-974B326F38D9}"/>
              </a:ext>
            </a:extLst>
          </p:cNvPr>
          <p:cNvSpPr/>
          <p:nvPr/>
        </p:nvSpPr>
        <p:spPr>
          <a:xfrm>
            <a:off x="6593688" y="4713729"/>
            <a:ext cx="443346" cy="40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4BC3261-9A10-47D3-9860-ECE9756C93FE}"/>
              </a:ext>
            </a:extLst>
          </p:cNvPr>
          <p:cNvSpPr/>
          <p:nvPr/>
        </p:nvSpPr>
        <p:spPr>
          <a:xfrm>
            <a:off x="3971383" y="1869977"/>
            <a:ext cx="443346" cy="40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4989AF-45F9-49E3-947A-AD9C022593A0}"/>
              </a:ext>
            </a:extLst>
          </p:cNvPr>
          <p:cNvSpPr/>
          <p:nvPr/>
        </p:nvSpPr>
        <p:spPr>
          <a:xfrm>
            <a:off x="11092873" y="8466"/>
            <a:ext cx="7850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35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CE63B68-6424-41C3-9A7A-F2784C32F00B}"/>
              </a:ext>
            </a:extLst>
          </p:cNvPr>
          <p:cNvSpPr txBox="1"/>
          <p:nvPr/>
        </p:nvSpPr>
        <p:spPr>
          <a:xfrm>
            <a:off x="868218" y="1265381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Deseja comprar as 3000        por 10     via </a:t>
            </a:r>
            <a:r>
              <a:rPr lang="pt-PT" sz="2800" dirty="0" err="1"/>
              <a:t>PayPal</a:t>
            </a:r>
            <a:r>
              <a:rPr lang="pt-PT" sz="2800" dirty="0"/>
              <a:t>?</a:t>
            </a:r>
          </a:p>
        </p:txBody>
      </p:sp>
      <p:pic>
        <p:nvPicPr>
          <p:cNvPr id="8" name="Imagem 7" descr="Uma imagem com interior&#10;&#10;Descrição gerada automaticamente">
            <a:extLst>
              <a:ext uri="{FF2B5EF4-FFF2-40B4-BE49-F238E27FC236}">
                <a16:creationId xmlns:a16="http://schemas.microsoft.com/office/drawing/2014/main" id="{2191F415-4278-451F-9A03-78EF422B3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21490" y="964972"/>
            <a:ext cx="780598" cy="9259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325504-6738-4400-A3D3-3084C3792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38567" y="1332907"/>
            <a:ext cx="299309" cy="388167"/>
          </a:xfrm>
          <a:prstGeom prst="rect">
            <a:avLst/>
          </a:prstGeom>
        </p:spPr>
      </p:pic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79795A80-956B-40A0-9A2D-3F4BC08BD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276690"/>
              </p:ext>
            </p:extLst>
          </p:nvPr>
        </p:nvGraphicFramePr>
        <p:xfrm>
          <a:off x="1846144" y="2351022"/>
          <a:ext cx="406400" cy="397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319564478"/>
                    </a:ext>
                  </a:extLst>
                </a:gridCol>
              </a:tblGrid>
              <a:tr h="39777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909438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FE0CD277-3C32-4106-9F8F-2D7E237DB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176562"/>
              </p:ext>
            </p:extLst>
          </p:nvPr>
        </p:nvGraphicFramePr>
        <p:xfrm>
          <a:off x="1847272" y="3525360"/>
          <a:ext cx="406400" cy="397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319564478"/>
                    </a:ext>
                  </a:extLst>
                </a:gridCol>
              </a:tblGrid>
              <a:tr h="39777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909438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E301A5D6-4271-4805-907D-5FA0230B18F8}"/>
              </a:ext>
            </a:extLst>
          </p:cNvPr>
          <p:cNvSpPr txBox="1"/>
          <p:nvPr/>
        </p:nvSpPr>
        <p:spPr>
          <a:xfrm>
            <a:off x="2318325" y="2365247"/>
            <a:ext cx="376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Sim, pretende continuar a transação.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C4B557-FD02-457F-801A-DF06BB139063}"/>
              </a:ext>
            </a:extLst>
          </p:cNvPr>
          <p:cNvSpPr txBox="1"/>
          <p:nvPr/>
        </p:nvSpPr>
        <p:spPr>
          <a:xfrm>
            <a:off x="2330249" y="3525360"/>
            <a:ext cx="33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Não, quero cancelar a transação.</a:t>
            </a: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6240AAD9-07FA-4FFD-8E3C-4EFC1C43B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66227"/>
              </p:ext>
            </p:extLst>
          </p:nvPr>
        </p:nvGraphicFramePr>
        <p:xfrm>
          <a:off x="81997" y="118447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DCAA8A44-8274-4081-A44E-2C7A034A6570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1000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2FC8EA6-6256-4BCC-9025-0C044A32E50C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3DECD6FA-EAE1-4C81-96FB-F86EFDA17C2C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Imagem 17" descr="Uma imagem com interior&#10;&#10;Descrição gerada automaticamente">
            <a:extLst>
              <a:ext uri="{FF2B5EF4-FFF2-40B4-BE49-F238E27FC236}">
                <a16:creationId xmlns:a16="http://schemas.microsoft.com/office/drawing/2014/main" id="{10396F2F-6695-4090-8D8F-C5B751BA8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0350" y="-18491"/>
            <a:ext cx="424379" cy="503382"/>
          </a:xfrm>
          <a:prstGeom prst="rect">
            <a:avLst/>
          </a:prstGeom>
        </p:spPr>
      </p:pic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8F1D6350-62F1-4724-B636-047FF13CE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173156" y="-22972"/>
            <a:ext cx="634523" cy="512345"/>
          </a:xfrm>
          <a:prstGeom prst="rect">
            <a:avLst/>
          </a:prstGeom>
        </p:spPr>
      </p:pic>
      <p:graphicFrame>
        <p:nvGraphicFramePr>
          <p:cNvPr id="20" name="Tabela 181">
            <a:extLst>
              <a:ext uri="{FF2B5EF4-FFF2-40B4-BE49-F238E27FC236}">
                <a16:creationId xmlns:a16="http://schemas.microsoft.com/office/drawing/2014/main" id="{B664E59E-6D10-4530-A627-8C27C112E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443946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5974A708-D475-4241-9C4C-0BD9A9765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854641"/>
              </p:ext>
            </p:extLst>
          </p:nvPr>
        </p:nvGraphicFramePr>
        <p:xfrm>
          <a:off x="1846144" y="2351023"/>
          <a:ext cx="406400" cy="397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319564478"/>
                    </a:ext>
                  </a:extLst>
                </a:gridCol>
              </a:tblGrid>
              <a:tr h="39777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909438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1791152D-40C0-498D-8BD8-B031ABE15FCB}"/>
              </a:ext>
            </a:extLst>
          </p:cNvPr>
          <p:cNvSpPr/>
          <p:nvPr/>
        </p:nvSpPr>
        <p:spPr>
          <a:xfrm>
            <a:off x="2330249" y="2365247"/>
            <a:ext cx="35440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DB4976E-CF26-4BDA-95A0-2C760811F73A}"/>
              </a:ext>
            </a:extLst>
          </p:cNvPr>
          <p:cNvSpPr/>
          <p:nvPr/>
        </p:nvSpPr>
        <p:spPr>
          <a:xfrm>
            <a:off x="11092873" y="0"/>
            <a:ext cx="7758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DA8FF9-D4C0-4CEA-85ED-F7AC474164BF}"/>
              </a:ext>
            </a:extLst>
          </p:cNvPr>
          <p:cNvSpPr/>
          <p:nvPr/>
        </p:nvSpPr>
        <p:spPr>
          <a:xfrm>
            <a:off x="2330249" y="3525360"/>
            <a:ext cx="32023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10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3DD8397-2E5B-467E-9605-A366FE748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809559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B0420EEF-D83C-4D6D-8072-FB92ABC22B92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1000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EC27DD-2152-4BF4-9098-75F39CFC900D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BECA5DE7-816C-490A-A30C-3118F37B4682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65FE3A95-684F-41B9-9A50-9F507DE14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3B2D0A7E-B90C-4170-9592-18EF5CB87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2" name="Tabela 181">
            <a:extLst>
              <a:ext uri="{FF2B5EF4-FFF2-40B4-BE49-F238E27FC236}">
                <a16:creationId xmlns:a16="http://schemas.microsoft.com/office/drawing/2014/main" id="{0BB293DD-8AEE-49CE-A169-3F9365FAF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69221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/>
                        <a:t>Voltar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04F647-1EEE-4093-9408-5EC09D7A9DAD}"/>
              </a:ext>
            </a:extLst>
          </p:cNvPr>
          <p:cNvSpPr txBox="1"/>
          <p:nvPr/>
        </p:nvSpPr>
        <p:spPr>
          <a:xfrm>
            <a:off x="4004832" y="431472"/>
            <a:ext cx="3496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/>
              <a:t>Bem vindo à loja</a:t>
            </a:r>
          </a:p>
          <a:p>
            <a:endParaRPr lang="pt-PT" sz="2800" b="1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FC2C1BA-258A-40B7-A5DF-F37CA6FE2932}"/>
              </a:ext>
            </a:extLst>
          </p:cNvPr>
          <p:cNvSpPr/>
          <p:nvPr/>
        </p:nvSpPr>
        <p:spPr>
          <a:xfrm>
            <a:off x="1235689" y="1222935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6467346B-8AE9-4F4E-B6CF-11B83FCA1AB9}"/>
              </a:ext>
            </a:extLst>
          </p:cNvPr>
          <p:cNvSpPr/>
          <p:nvPr/>
        </p:nvSpPr>
        <p:spPr>
          <a:xfrm>
            <a:off x="1241224" y="1038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ECCA2988-59AA-49D3-A952-B78F920CD5FA}"/>
              </a:ext>
            </a:extLst>
          </p:cNvPr>
          <p:cNvSpPr/>
          <p:nvPr/>
        </p:nvSpPr>
        <p:spPr>
          <a:xfrm>
            <a:off x="1413958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F9BE0CFB-ACDC-4218-94B3-92D9ABFA1C7F}"/>
              </a:ext>
            </a:extLst>
          </p:cNvPr>
          <p:cNvSpPr/>
          <p:nvPr/>
        </p:nvSpPr>
        <p:spPr>
          <a:xfrm>
            <a:off x="1570035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E5FD04B9-EA15-413B-BC9A-4E1E3EEF958B}"/>
              </a:ext>
            </a:extLst>
          </p:cNvPr>
          <p:cNvSpPr/>
          <p:nvPr/>
        </p:nvSpPr>
        <p:spPr>
          <a:xfrm>
            <a:off x="1754740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F05F280D-6668-4DB2-AD97-100AE42AA7F9}"/>
              </a:ext>
            </a:extLst>
          </p:cNvPr>
          <p:cNvSpPr/>
          <p:nvPr/>
        </p:nvSpPr>
        <p:spPr>
          <a:xfrm rot="10800000">
            <a:off x="1241224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E06B758F-3244-4DF0-9A20-D98F5DCDB44B}"/>
              </a:ext>
            </a:extLst>
          </p:cNvPr>
          <p:cNvSpPr/>
          <p:nvPr/>
        </p:nvSpPr>
        <p:spPr>
          <a:xfrm rot="10800000">
            <a:off x="1422740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DE1F6975-7225-4E68-AE56-A9865B883AE6}"/>
              </a:ext>
            </a:extLst>
          </p:cNvPr>
          <p:cNvSpPr/>
          <p:nvPr/>
        </p:nvSpPr>
        <p:spPr>
          <a:xfrm rot="10800000">
            <a:off x="1563119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DA424D21-5CB1-42D2-9D5A-80D0BB1169C7}"/>
              </a:ext>
            </a:extLst>
          </p:cNvPr>
          <p:cNvSpPr/>
          <p:nvPr/>
        </p:nvSpPr>
        <p:spPr>
          <a:xfrm rot="10800000">
            <a:off x="1726597" y="219293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3" name="Imagem 22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4F6EDCB4-082E-4C90-A3E7-574C4C93C0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1237709" y="1287476"/>
            <a:ext cx="664654" cy="886206"/>
          </a:xfrm>
          <a:prstGeom prst="ellipse">
            <a:avLst/>
          </a:prstGeom>
        </p:spPr>
      </p:pic>
      <p:pic>
        <p:nvPicPr>
          <p:cNvPr id="24" name="Imagem 23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B802DEA4-3355-4089-BEB9-84D9CFFABD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281401" y="1756125"/>
            <a:ext cx="371229" cy="371229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FEB2BCA-6A1C-4D5C-8AA0-A196754FF939}"/>
              </a:ext>
            </a:extLst>
          </p:cNvPr>
          <p:cNvSpPr/>
          <p:nvPr/>
        </p:nvSpPr>
        <p:spPr>
          <a:xfrm>
            <a:off x="4408926" y="1364572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2B673303-2D2A-4B5D-BBC5-CEF73EA7EAB1}"/>
              </a:ext>
            </a:extLst>
          </p:cNvPr>
          <p:cNvSpPr/>
          <p:nvPr/>
        </p:nvSpPr>
        <p:spPr>
          <a:xfrm>
            <a:off x="4414461" y="1179906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1C736D99-01CD-4B68-83F7-AEB6C868BAC5}"/>
              </a:ext>
            </a:extLst>
          </p:cNvPr>
          <p:cNvSpPr/>
          <p:nvPr/>
        </p:nvSpPr>
        <p:spPr>
          <a:xfrm>
            <a:off x="4587195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23D3A744-1378-4B7F-A09B-0737E835C386}"/>
              </a:ext>
            </a:extLst>
          </p:cNvPr>
          <p:cNvSpPr/>
          <p:nvPr/>
        </p:nvSpPr>
        <p:spPr>
          <a:xfrm>
            <a:off x="4743272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73745517-2E53-476B-8594-38FF2B46F00E}"/>
              </a:ext>
            </a:extLst>
          </p:cNvPr>
          <p:cNvSpPr/>
          <p:nvPr/>
        </p:nvSpPr>
        <p:spPr>
          <a:xfrm>
            <a:off x="4927977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05FF1C2E-D115-4662-9A45-ED032A1E23F0}"/>
              </a:ext>
            </a:extLst>
          </p:cNvPr>
          <p:cNvSpPr/>
          <p:nvPr/>
        </p:nvSpPr>
        <p:spPr>
          <a:xfrm rot="10800000">
            <a:off x="4414461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ECCCB574-7C9D-48A7-9490-D10F6065B6B9}"/>
              </a:ext>
            </a:extLst>
          </p:cNvPr>
          <p:cNvSpPr/>
          <p:nvPr/>
        </p:nvSpPr>
        <p:spPr>
          <a:xfrm rot="10800000">
            <a:off x="4595977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89B6E181-F867-45CC-863E-5F696B221528}"/>
              </a:ext>
            </a:extLst>
          </p:cNvPr>
          <p:cNvSpPr/>
          <p:nvPr/>
        </p:nvSpPr>
        <p:spPr>
          <a:xfrm rot="10800000">
            <a:off x="4736356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1F4D6EBD-F510-45F2-AB30-E7A27C3D95E8}"/>
              </a:ext>
            </a:extLst>
          </p:cNvPr>
          <p:cNvSpPr/>
          <p:nvPr/>
        </p:nvSpPr>
        <p:spPr>
          <a:xfrm rot="10800000">
            <a:off x="4899834" y="2334575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4" name="Imagem 33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98F6CB94-968B-40D7-A75E-61FEBA8B3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4421580" y="1406471"/>
            <a:ext cx="664654" cy="886206"/>
          </a:xfrm>
          <a:prstGeom prst="ellipse">
            <a:avLst/>
          </a:prstGeom>
        </p:spPr>
      </p:pic>
      <p:pic>
        <p:nvPicPr>
          <p:cNvPr id="35" name="Imagem 34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01F8A4E2-28E5-4705-9E32-8560BDE908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42232" y="1836292"/>
            <a:ext cx="371229" cy="371229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3147417C-206A-4F4E-8834-5E6286BDCB1C}"/>
              </a:ext>
            </a:extLst>
          </p:cNvPr>
          <p:cNvSpPr txBox="1"/>
          <p:nvPr/>
        </p:nvSpPr>
        <p:spPr>
          <a:xfrm>
            <a:off x="1890550" y="1278843"/>
            <a:ext cx="174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Recolha o seu pack gratuito diário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9AD623E-B621-4C4B-A215-A28D00F8910F}"/>
              </a:ext>
            </a:extLst>
          </p:cNvPr>
          <p:cNvSpPr txBox="1"/>
          <p:nvPr/>
        </p:nvSpPr>
        <p:spPr>
          <a:xfrm>
            <a:off x="5070334" y="1480242"/>
            <a:ext cx="12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épico</a:t>
            </a:r>
          </a:p>
          <a:p>
            <a:r>
              <a:rPr lang="pt-PT" dirty="0"/>
              <a:t>500</a:t>
            </a:r>
          </a:p>
        </p:txBody>
      </p:sp>
      <p:pic>
        <p:nvPicPr>
          <p:cNvPr id="38" name="Imagem 37" descr="Uma imagem com interior&#10;&#10;Descrição gerada automaticamente">
            <a:extLst>
              <a:ext uri="{FF2B5EF4-FFF2-40B4-BE49-F238E27FC236}">
                <a16:creationId xmlns:a16="http://schemas.microsoft.com/office/drawing/2014/main" id="{6422F0F4-09E3-45B0-BE30-ABB4C03A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91948" y="1630271"/>
            <a:ext cx="424379" cy="5033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19EDE0D7-DA78-40C3-B7F6-E34F89B8B4F2}"/>
              </a:ext>
            </a:extLst>
          </p:cNvPr>
          <p:cNvSpPr/>
          <p:nvPr/>
        </p:nvSpPr>
        <p:spPr>
          <a:xfrm>
            <a:off x="2471062" y="4363410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30531CAC-FC13-4D85-8880-1962F154386F}"/>
              </a:ext>
            </a:extLst>
          </p:cNvPr>
          <p:cNvSpPr/>
          <p:nvPr/>
        </p:nvSpPr>
        <p:spPr>
          <a:xfrm>
            <a:off x="2476597" y="4178744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E2570EBA-0992-480A-9598-AC772A088544}"/>
              </a:ext>
            </a:extLst>
          </p:cNvPr>
          <p:cNvSpPr/>
          <p:nvPr/>
        </p:nvSpPr>
        <p:spPr>
          <a:xfrm>
            <a:off x="2649331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1DFE48F1-856B-498E-80E6-448C64383F96}"/>
              </a:ext>
            </a:extLst>
          </p:cNvPr>
          <p:cNvSpPr/>
          <p:nvPr/>
        </p:nvSpPr>
        <p:spPr>
          <a:xfrm>
            <a:off x="2805408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F5D888EA-E99F-4EAA-8B4C-64EA1A854AED}"/>
              </a:ext>
            </a:extLst>
          </p:cNvPr>
          <p:cNvSpPr/>
          <p:nvPr/>
        </p:nvSpPr>
        <p:spPr>
          <a:xfrm>
            <a:off x="2990113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CF3CBCC-1620-4C3B-B5A5-FB7FD8D0CC37}"/>
              </a:ext>
            </a:extLst>
          </p:cNvPr>
          <p:cNvSpPr/>
          <p:nvPr/>
        </p:nvSpPr>
        <p:spPr>
          <a:xfrm rot="10800000">
            <a:off x="2476597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AD17E695-3EF6-4753-AFAF-760206AC1966}"/>
              </a:ext>
            </a:extLst>
          </p:cNvPr>
          <p:cNvSpPr/>
          <p:nvPr/>
        </p:nvSpPr>
        <p:spPr>
          <a:xfrm rot="10800000">
            <a:off x="2658113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CFFF5B06-6C66-4181-8067-8EB19419EDF4}"/>
              </a:ext>
            </a:extLst>
          </p:cNvPr>
          <p:cNvSpPr/>
          <p:nvPr/>
        </p:nvSpPr>
        <p:spPr>
          <a:xfrm rot="10800000">
            <a:off x="2798492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E9B88D31-603B-4DBC-8DC8-5EF9DE79C2F0}"/>
              </a:ext>
            </a:extLst>
          </p:cNvPr>
          <p:cNvSpPr/>
          <p:nvPr/>
        </p:nvSpPr>
        <p:spPr>
          <a:xfrm rot="10800000">
            <a:off x="2961970" y="5333413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8" name="Imagem 47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05AF554F-DD8C-4E53-9CFC-3747B5A3D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2483716" y="4405309"/>
            <a:ext cx="664654" cy="886206"/>
          </a:xfrm>
          <a:prstGeom prst="ellipse">
            <a:avLst/>
          </a:prstGeom>
        </p:spPr>
      </p:pic>
      <p:pic>
        <p:nvPicPr>
          <p:cNvPr id="49" name="Imagem 48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4D7A44BE-A55A-45B9-B28A-20B11BC6C3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504368" y="4835130"/>
            <a:ext cx="371229" cy="371229"/>
          </a:xfrm>
          <a:prstGeom prst="rect">
            <a:avLst/>
          </a:prstGeom>
        </p:spPr>
      </p:pic>
      <p:pic>
        <p:nvPicPr>
          <p:cNvPr id="50" name="Imagem 49" descr="Uma imagem com interior&#10;&#10;Descrição gerada automaticamente">
            <a:extLst>
              <a:ext uri="{FF2B5EF4-FFF2-40B4-BE49-F238E27FC236}">
                <a16:creationId xmlns:a16="http://schemas.microsoft.com/office/drawing/2014/main" id="{114E499B-356E-4518-A6D2-C073613C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04137" y="4439982"/>
            <a:ext cx="424379" cy="503382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72C60442-45DE-4383-AEF9-678E95547AE1}"/>
              </a:ext>
            </a:extLst>
          </p:cNvPr>
          <p:cNvSpPr/>
          <p:nvPr/>
        </p:nvSpPr>
        <p:spPr>
          <a:xfrm>
            <a:off x="3460385" y="4384502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Triângulo isósceles 51">
            <a:extLst>
              <a:ext uri="{FF2B5EF4-FFF2-40B4-BE49-F238E27FC236}">
                <a16:creationId xmlns:a16="http://schemas.microsoft.com/office/drawing/2014/main" id="{54BF800A-38A0-4C9B-8B5E-DC83F92BE816}"/>
              </a:ext>
            </a:extLst>
          </p:cNvPr>
          <p:cNvSpPr/>
          <p:nvPr/>
        </p:nvSpPr>
        <p:spPr>
          <a:xfrm>
            <a:off x="3465920" y="419983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6057AAB2-432B-407F-8541-DFB3A50E2092}"/>
              </a:ext>
            </a:extLst>
          </p:cNvPr>
          <p:cNvSpPr/>
          <p:nvPr/>
        </p:nvSpPr>
        <p:spPr>
          <a:xfrm>
            <a:off x="3638654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DE917971-5BB5-40D8-A293-76ADCE14DA24}"/>
              </a:ext>
            </a:extLst>
          </p:cNvPr>
          <p:cNvSpPr/>
          <p:nvPr/>
        </p:nvSpPr>
        <p:spPr>
          <a:xfrm>
            <a:off x="3794731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4CBFE14A-1DDC-4478-A2E6-30692D003CD2}"/>
              </a:ext>
            </a:extLst>
          </p:cNvPr>
          <p:cNvSpPr/>
          <p:nvPr/>
        </p:nvSpPr>
        <p:spPr>
          <a:xfrm>
            <a:off x="3979436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D5EFA043-9B82-4C21-9D2A-641E7AA9DC03}"/>
              </a:ext>
            </a:extLst>
          </p:cNvPr>
          <p:cNvSpPr/>
          <p:nvPr/>
        </p:nvSpPr>
        <p:spPr>
          <a:xfrm rot="10800000">
            <a:off x="3465920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25CED82D-0E96-4B25-82F7-324C014FE0F1}"/>
              </a:ext>
            </a:extLst>
          </p:cNvPr>
          <p:cNvSpPr/>
          <p:nvPr/>
        </p:nvSpPr>
        <p:spPr>
          <a:xfrm rot="10800000">
            <a:off x="3647436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D6736486-F1EF-40BD-BD8F-45BC78B52C39}"/>
              </a:ext>
            </a:extLst>
          </p:cNvPr>
          <p:cNvSpPr/>
          <p:nvPr/>
        </p:nvSpPr>
        <p:spPr>
          <a:xfrm rot="10800000">
            <a:off x="3787815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55E9E40B-CDA4-4788-B03D-5924A749B9DE}"/>
              </a:ext>
            </a:extLst>
          </p:cNvPr>
          <p:cNvSpPr/>
          <p:nvPr/>
        </p:nvSpPr>
        <p:spPr>
          <a:xfrm rot="10800000">
            <a:off x="3951293" y="535450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0" name="Imagem 59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DCAB10E-EB24-40EA-AC69-190DC23C3E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3462405" y="4449043"/>
            <a:ext cx="664654" cy="886206"/>
          </a:xfrm>
          <a:prstGeom prst="ellipse">
            <a:avLst/>
          </a:prstGeom>
        </p:spPr>
      </p:pic>
      <p:pic>
        <p:nvPicPr>
          <p:cNvPr id="61" name="Imagem 60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FB999B46-637D-4576-B162-AD638E79A9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506097" y="4917692"/>
            <a:ext cx="371229" cy="371229"/>
          </a:xfrm>
          <a:prstGeom prst="rect">
            <a:avLst/>
          </a:prstGeom>
        </p:spPr>
      </p:pic>
      <p:sp>
        <p:nvSpPr>
          <p:cNvPr id="62" name="Retângulo 61">
            <a:extLst>
              <a:ext uri="{FF2B5EF4-FFF2-40B4-BE49-F238E27FC236}">
                <a16:creationId xmlns:a16="http://schemas.microsoft.com/office/drawing/2014/main" id="{0D099BBA-B4F4-4F72-ADD4-4396EB489A61}"/>
              </a:ext>
            </a:extLst>
          </p:cNvPr>
          <p:cNvSpPr/>
          <p:nvPr/>
        </p:nvSpPr>
        <p:spPr>
          <a:xfrm>
            <a:off x="4407238" y="4374886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867EB146-9937-4333-AEC7-1EDC7462E85D}"/>
              </a:ext>
            </a:extLst>
          </p:cNvPr>
          <p:cNvSpPr/>
          <p:nvPr/>
        </p:nvSpPr>
        <p:spPr>
          <a:xfrm>
            <a:off x="4412773" y="419022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07E992C5-8383-4E80-BDBA-62A9538FD9CB}"/>
              </a:ext>
            </a:extLst>
          </p:cNvPr>
          <p:cNvSpPr/>
          <p:nvPr/>
        </p:nvSpPr>
        <p:spPr>
          <a:xfrm>
            <a:off x="4585507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53092466-26BA-45CB-A490-636B23F270D3}"/>
              </a:ext>
            </a:extLst>
          </p:cNvPr>
          <p:cNvSpPr/>
          <p:nvPr/>
        </p:nvSpPr>
        <p:spPr>
          <a:xfrm>
            <a:off x="4741584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72D5DAA8-5AC9-4A1C-B89A-4B58F14D22F8}"/>
              </a:ext>
            </a:extLst>
          </p:cNvPr>
          <p:cNvSpPr/>
          <p:nvPr/>
        </p:nvSpPr>
        <p:spPr>
          <a:xfrm>
            <a:off x="4926289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09DF0104-1CB8-49F8-A408-115CD449EDD6}"/>
              </a:ext>
            </a:extLst>
          </p:cNvPr>
          <p:cNvSpPr/>
          <p:nvPr/>
        </p:nvSpPr>
        <p:spPr>
          <a:xfrm rot="10800000">
            <a:off x="4412773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57BC84EA-B135-4C10-A566-770D62503998}"/>
              </a:ext>
            </a:extLst>
          </p:cNvPr>
          <p:cNvSpPr/>
          <p:nvPr/>
        </p:nvSpPr>
        <p:spPr>
          <a:xfrm rot="10800000">
            <a:off x="4594289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C8AAD85A-A4D7-4B0A-9CFB-C2132BE24526}"/>
              </a:ext>
            </a:extLst>
          </p:cNvPr>
          <p:cNvSpPr/>
          <p:nvPr/>
        </p:nvSpPr>
        <p:spPr>
          <a:xfrm rot="10800000">
            <a:off x="4734668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DC89E48A-4069-499C-84F3-E4CF810D85BF}"/>
              </a:ext>
            </a:extLst>
          </p:cNvPr>
          <p:cNvSpPr/>
          <p:nvPr/>
        </p:nvSpPr>
        <p:spPr>
          <a:xfrm rot="10800000">
            <a:off x="4898146" y="534488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1" name="Imagem 70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200A18DB-9960-4236-9A57-11E3440B7F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4409258" y="4439427"/>
            <a:ext cx="664654" cy="886206"/>
          </a:xfrm>
          <a:prstGeom prst="ellipse">
            <a:avLst/>
          </a:prstGeom>
        </p:spPr>
      </p:pic>
      <p:pic>
        <p:nvPicPr>
          <p:cNvPr id="72" name="Imagem 71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40271348-63B0-496D-93EC-B122838781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52950" y="4908076"/>
            <a:ext cx="371229" cy="371229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2DCEC165-53D7-4A7C-9973-6B417CA60DFE}"/>
              </a:ext>
            </a:extLst>
          </p:cNvPr>
          <p:cNvSpPr txBox="1"/>
          <p:nvPr/>
        </p:nvSpPr>
        <p:spPr>
          <a:xfrm>
            <a:off x="5173156" y="4556088"/>
            <a:ext cx="64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1000</a:t>
            </a: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45AD0341-76E1-4FA0-AC21-35A7C82F364A}"/>
              </a:ext>
            </a:extLst>
          </p:cNvPr>
          <p:cNvSpPr/>
          <p:nvPr/>
        </p:nvSpPr>
        <p:spPr>
          <a:xfrm>
            <a:off x="8224880" y="1364572"/>
            <a:ext cx="654861" cy="979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46935F89-6DF6-423E-89F6-A1FCE1F5F541}"/>
              </a:ext>
            </a:extLst>
          </p:cNvPr>
          <p:cNvSpPr/>
          <p:nvPr/>
        </p:nvSpPr>
        <p:spPr>
          <a:xfrm>
            <a:off x="8230415" y="1179906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49899179-A6A5-4504-8B1C-839C396102E5}"/>
              </a:ext>
            </a:extLst>
          </p:cNvPr>
          <p:cNvSpPr/>
          <p:nvPr/>
        </p:nvSpPr>
        <p:spPr>
          <a:xfrm>
            <a:off x="8403149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56B9AA99-0453-4872-9370-361E6B856483}"/>
              </a:ext>
            </a:extLst>
          </p:cNvPr>
          <p:cNvSpPr/>
          <p:nvPr/>
        </p:nvSpPr>
        <p:spPr>
          <a:xfrm>
            <a:off x="8559226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790130E8-7FD4-4D8B-B9A5-39F9AD88F5F3}"/>
              </a:ext>
            </a:extLst>
          </p:cNvPr>
          <p:cNvSpPr/>
          <p:nvPr/>
        </p:nvSpPr>
        <p:spPr>
          <a:xfrm>
            <a:off x="8735278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EAD0E224-26F3-4167-A5D4-4BE1567331EA}"/>
              </a:ext>
            </a:extLst>
          </p:cNvPr>
          <p:cNvSpPr/>
          <p:nvPr/>
        </p:nvSpPr>
        <p:spPr>
          <a:xfrm rot="10800000">
            <a:off x="8230415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216C40E8-5B16-4010-B3FD-ED8281375DBA}"/>
              </a:ext>
            </a:extLst>
          </p:cNvPr>
          <p:cNvSpPr/>
          <p:nvPr/>
        </p:nvSpPr>
        <p:spPr>
          <a:xfrm rot="10800000">
            <a:off x="8411931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C9FEC180-E43B-4A05-B1D5-47E88A836F5C}"/>
              </a:ext>
            </a:extLst>
          </p:cNvPr>
          <p:cNvSpPr/>
          <p:nvPr/>
        </p:nvSpPr>
        <p:spPr>
          <a:xfrm rot="10800000">
            <a:off x="8552310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0846619F-5AEF-464B-AD0C-55F85B8EB9AC}"/>
              </a:ext>
            </a:extLst>
          </p:cNvPr>
          <p:cNvSpPr/>
          <p:nvPr/>
        </p:nvSpPr>
        <p:spPr>
          <a:xfrm rot="10800000">
            <a:off x="8715788" y="2334575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3" name="Imagem 82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D035552-F121-4F84-8B8D-E8DDB52C3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8226900" y="1429113"/>
            <a:ext cx="664654" cy="8862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84" name="Imagem 83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1754A713-906A-45E9-A728-778B8D4F39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70592" y="1897762"/>
            <a:ext cx="371229" cy="3712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85" name="Sinal de Adição 84">
            <a:extLst>
              <a:ext uri="{FF2B5EF4-FFF2-40B4-BE49-F238E27FC236}">
                <a16:creationId xmlns:a16="http://schemas.microsoft.com/office/drawing/2014/main" id="{0DA20C2C-C1FB-48B1-A881-ED43A9A646CA}"/>
              </a:ext>
            </a:extLst>
          </p:cNvPr>
          <p:cNvSpPr/>
          <p:nvPr/>
        </p:nvSpPr>
        <p:spPr>
          <a:xfrm>
            <a:off x="3123695" y="4677968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6" name="Sinal de Adição 85">
            <a:extLst>
              <a:ext uri="{FF2B5EF4-FFF2-40B4-BE49-F238E27FC236}">
                <a16:creationId xmlns:a16="http://schemas.microsoft.com/office/drawing/2014/main" id="{70036AEE-2D76-42B6-98AE-13039D2F2A85}"/>
              </a:ext>
            </a:extLst>
          </p:cNvPr>
          <p:cNvSpPr/>
          <p:nvPr/>
        </p:nvSpPr>
        <p:spPr>
          <a:xfrm>
            <a:off x="4115246" y="4691673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F89CFB2C-6642-4400-BE69-5C219459FF0E}"/>
              </a:ext>
            </a:extLst>
          </p:cNvPr>
          <p:cNvSpPr txBox="1"/>
          <p:nvPr/>
        </p:nvSpPr>
        <p:spPr>
          <a:xfrm>
            <a:off x="8966377" y="1499612"/>
            <a:ext cx="198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Lendário</a:t>
            </a:r>
          </a:p>
          <a:p>
            <a:r>
              <a:rPr lang="pt-PT" dirty="0"/>
              <a:t>750       ou 500</a:t>
            </a:r>
          </a:p>
        </p:txBody>
      </p:sp>
      <p:pic>
        <p:nvPicPr>
          <p:cNvPr id="88" name="Imagem 87" descr="Uma imagem com interior&#10;&#10;Descrição gerada automaticamente">
            <a:extLst>
              <a:ext uri="{FF2B5EF4-FFF2-40B4-BE49-F238E27FC236}">
                <a16:creationId xmlns:a16="http://schemas.microsoft.com/office/drawing/2014/main" id="{500B21D1-9B81-47A1-B2E3-851696FD0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71419" y="1662872"/>
            <a:ext cx="424379" cy="503382"/>
          </a:xfrm>
          <a:prstGeom prst="rect">
            <a:avLst/>
          </a:prstGeom>
        </p:spPr>
      </p:pic>
      <p:pic>
        <p:nvPicPr>
          <p:cNvPr id="89" name="Imagem 88" descr="Uma imagem com texto&#10;&#10;Descrição gerada automaticamente">
            <a:extLst>
              <a:ext uri="{FF2B5EF4-FFF2-40B4-BE49-F238E27FC236}">
                <a16:creationId xmlns:a16="http://schemas.microsoft.com/office/drawing/2014/main" id="{A6BD1F40-A758-4986-956A-2385917BA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01217" y="1704742"/>
            <a:ext cx="634523" cy="512345"/>
          </a:xfrm>
          <a:prstGeom prst="rect">
            <a:avLst/>
          </a:prstGeom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7318E238-2078-4CB4-A57B-4D9D54E30D91}"/>
              </a:ext>
            </a:extLst>
          </p:cNvPr>
          <p:cNvSpPr/>
          <p:nvPr/>
        </p:nvSpPr>
        <p:spPr>
          <a:xfrm>
            <a:off x="1249951" y="2705932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12E510A4-63D2-43E0-B9C2-1D3219B25257}"/>
              </a:ext>
            </a:extLst>
          </p:cNvPr>
          <p:cNvSpPr/>
          <p:nvPr/>
        </p:nvSpPr>
        <p:spPr>
          <a:xfrm>
            <a:off x="1255486" y="2521266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729077DF-BA08-4A4C-9733-7104863D33B1}"/>
              </a:ext>
            </a:extLst>
          </p:cNvPr>
          <p:cNvSpPr/>
          <p:nvPr/>
        </p:nvSpPr>
        <p:spPr>
          <a:xfrm>
            <a:off x="1428220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47941EDB-82BB-4B09-84AB-1D97DDDF79B9}"/>
              </a:ext>
            </a:extLst>
          </p:cNvPr>
          <p:cNvSpPr/>
          <p:nvPr/>
        </p:nvSpPr>
        <p:spPr>
          <a:xfrm>
            <a:off x="1584297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E21922DD-E509-4CEF-9F34-C286EEF2BFD2}"/>
              </a:ext>
            </a:extLst>
          </p:cNvPr>
          <p:cNvSpPr/>
          <p:nvPr/>
        </p:nvSpPr>
        <p:spPr>
          <a:xfrm>
            <a:off x="1769002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ED2A8A3A-FB6A-48EE-A68A-97109A8A8590}"/>
              </a:ext>
            </a:extLst>
          </p:cNvPr>
          <p:cNvSpPr/>
          <p:nvPr/>
        </p:nvSpPr>
        <p:spPr>
          <a:xfrm rot="10800000">
            <a:off x="1255486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389481AE-C6AA-4582-875D-47777C827373}"/>
              </a:ext>
            </a:extLst>
          </p:cNvPr>
          <p:cNvSpPr/>
          <p:nvPr/>
        </p:nvSpPr>
        <p:spPr>
          <a:xfrm rot="10800000">
            <a:off x="1437002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AC14C6A2-E4E5-476D-8884-F2A745DC8816}"/>
              </a:ext>
            </a:extLst>
          </p:cNvPr>
          <p:cNvSpPr/>
          <p:nvPr/>
        </p:nvSpPr>
        <p:spPr>
          <a:xfrm rot="10800000">
            <a:off x="1577381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DD0A1F37-1BF1-44A7-8A02-86E218EC5B8C}"/>
              </a:ext>
            </a:extLst>
          </p:cNvPr>
          <p:cNvSpPr/>
          <p:nvPr/>
        </p:nvSpPr>
        <p:spPr>
          <a:xfrm rot="10800000">
            <a:off x="1740859" y="3675935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9" name="Imagem 98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C4616230-E14A-47F7-8515-74ACCAD7B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1279527" y="2729073"/>
            <a:ext cx="664654" cy="886206"/>
          </a:xfrm>
          <a:prstGeom prst="ellipse">
            <a:avLst/>
          </a:prstGeom>
        </p:spPr>
      </p:pic>
      <p:pic>
        <p:nvPicPr>
          <p:cNvPr id="100" name="Imagem 99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F0455C8A-EB4F-4C28-8663-4CC5B10700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283257" y="3177022"/>
            <a:ext cx="371229" cy="371229"/>
          </a:xfrm>
          <a:prstGeom prst="rect">
            <a:avLst/>
          </a:prstGeom>
        </p:spPr>
      </p:pic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3318DA3D-C115-4C58-B0BF-3066F4C087B1}"/>
              </a:ext>
            </a:extLst>
          </p:cNvPr>
          <p:cNvSpPr txBox="1"/>
          <p:nvPr/>
        </p:nvSpPr>
        <p:spPr>
          <a:xfrm>
            <a:off x="1904812" y="2804324"/>
            <a:ext cx="174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Recolha o seu pack gratuito mensal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407E81A0-A191-489F-902C-7350A7343CBE}"/>
              </a:ext>
            </a:extLst>
          </p:cNvPr>
          <p:cNvSpPr txBox="1"/>
          <p:nvPr/>
        </p:nvSpPr>
        <p:spPr>
          <a:xfrm>
            <a:off x="4421140" y="5759073"/>
            <a:ext cx="262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      Não tens crédito?</a:t>
            </a:r>
          </a:p>
          <a:p>
            <a:r>
              <a:rPr lang="pt-PT" dirty="0"/>
              <a:t>Clica aqui para recarregar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E9046785-F5E6-440D-991A-2AE38A3DB6AC}"/>
              </a:ext>
            </a:extLst>
          </p:cNvPr>
          <p:cNvSpPr/>
          <p:nvPr/>
        </p:nvSpPr>
        <p:spPr>
          <a:xfrm>
            <a:off x="4402471" y="2802111"/>
            <a:ext cx="654861" cy="9792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0EC11646-31D3-44FB-9795-96CFB2A1AB66}"/>
              </a:ext>
            </a:extLst>
          </p:cNvPr>
          <p:cNvSpPr/>
          <p:nvPr/>
        </p:nvSpPr>
        <p:spPr>
          <a:xfrm>
            <a:off x="4408006" y="261744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F30E0E4E-3C3C-4AC1-861B-BFB0B7963E18}"/>
              </a:ext>
            </a:extLst>
          </p:cNvPr>
          <p:cNvSpPr/>
          <p:nvPr/>
        </p:nvSpPr>
        <p:spPr>
          <a:xfrm>
            <a:off x="4580740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46E6443F-0CBA-4886-9A54-5C7C3169482D}"/>
              </a:ext>
            </a:extLst>
          </p:cNvPr>
          <p:cNvSpPr/>
          <p:nvPr/>
        </p:nvSpPr>
        <p:spPr>
          <a:xfrm>
            <a:off x="4736817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77EB8FBC-1A84-4147-B714-A78C60013DD9}"/>
              </a:ext>
            </a:extLst>
          </p:cNvPr>
          <p:cNvSpPr/>
          <p:nvPr/>
        </p:nvSpPr>
        <p:spPr>
          <a:xfrm>
            <a:off x="4921522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2811643E-654E-44A9-A662-8BBCB015C711}"/>
              </a:ext>
            </a:extLst>
          </p:cNvPr>
          <p:cNvSpPr/>
          <p:nvPr/>
        </p:nvSpPr>
        <p:spPr>
          <a:xfrm rot="10800000">
            <a:off x="4408006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3CEF0E99-CB72-4B8E-AE16-D9A0F90903EC}"/>
              </a:ext>
            </a:extLst>
          </p:cNvPr>
          <p:cNvSpPr/>
          <p:nvPr/>
        </p:nvSpPr>
        <p:spPr>
          <a:xfrm rot="10800000">
            <a:off x="4589522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09FF8DAF-BE3B-49BF-9027-70B2520E377D}"/>
              </a:ext>
            </a:extLst>
          </p:cNvPr>
          <p:cNvSpPr/>
          <p:nvPr/>
        </p:nvSpPr>
        <p:spPr>
          <a:xfrm rot="10800000">
            <a:off x="4729901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E56F4FE5-C815-48C5-817B-827ED5618BBC}"/>
              </a:ext>
            </a:extLst>
          </p:cNvPr>
          <p:cNvSpPr/>
          <p:nvPr/>
        </p:nvSpPr>
        <p:spPr>
          <a:xfrm rot="10800000">
            <a:off x="4893379" y="3772114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2" name="Imagem 111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0BCAC29C-B90D-41E2-9B64-1B0B93072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4421580" y="2826718"/>
            <a:ext cx="664654" cy="886206"/>
          </a:xfrm>
          <a:prstGeom prst="ellipse">
            <a:avLst/>
          </a:prstGeom>
        </p:spPr>
      </p:pic>
      <p:pic>
        <p:nvPicPr>
          <p:cNvPr id="113" name="Imagem 112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FEDC88EE-C1E9-49F6-A06A-3174870EAA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42232" y="3266758"/>
            <a:ext cx="371229" cy="371229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8281E63C-8A5B-4EEC-8E46-B8DC12613E4A}"/>
              </a:ext>
            </a:extLst>
          </p:cNvPr>
          <p:cNvSpPr txBox="1"/>
          <p:nvPr/>
        </p:nvSpPr>
        <p:spPr>
          <a:xfrm>
            <a:off x="5173156" y="2909566"/>
            <a:ext cx="190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Gold</a:t>
            </a:r>
          </a:p>
          <a:p>
            <a:r>
              <a:rPr lang="pt-PT" dirty="0"/>
              <a:t>600       ou 200</a:t>
            </a:r>
          </a:p>
        </p:txBody>
      </p:sp>
      <p:pic>
        <p:nvPicPr>
          <p:cNvPr id="115" name="Imagem 114" descr="Uma imagem com interior&#10;&#10;Descrição gerada automaticamente">
            <a:extLst>
              <a:ext uri="{FF2B5EF4-FFF2-40B4-BE49-F238E27FC236}">
                <a16:creationId xmlns:a16="http://schemas.microsoft.com/office/drawing/2014/main" id="{53428D3B-A639-4C8B-8E70-72F7FA6A9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2606" y="3070639"/>
            <a:ext cx="424379" cy="503382"/>
          </a:xfrm>
          <a:prstGeom prst="rect">
            <a:avLst/>
          </a:prstGeom>
        </p:spPr>
      </p:pic>
      <p:pic>
        <p:nvPicPr>
          <p:cNvPr id="116" name="Imagem 115" descr="Uma imagem com texto&#10;&#10;Descrição gerada automaticamente">
            <a:extLst>
              <a:ext uri="{FF2B5EF4-FFF2-40B4-BE49-F238E27FC236}">
                <a16:creationId xmlns:a16="http://schemas.microsoft.com/office/drawing/2014/main" id="{4960A944-A9EE-4B05-A847-E3E179820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70253" y="3106463"/>
            <a:ext cx="634523" cy="512345"/>
          </a:xfrm>
          <a:prstGeom prst="rect">
            <a:avLst/>
          </a:prstGeom>
        </p:spPr>
      </p:pic>
      <p:sp>
        <p:nvSpPr>
          <p:cNvPr id="117" name="Retângulo 116">
            <a:extLst>
              <a:ext uri="{FF2B5EF4-FFF2-40B4-BE49-F238E27FC236}">
                <a16:creationId xmlns:a16="http://schemas.microsoft.com/office/drawing/2014/main" id="{5A95354F-71CB-4AC1-8A8C-2FF1D1133747}"/>
              </a:ext>
            </a:extLst>
          </p:cNvPr>
          <p:cNvSpPr/>
          <p:nvPr/>
        </p:nvSpPr>
        <p:spPr>
          <a:xfrm>
            <a:off x="8231795" y="2881362"/>
            <a:ext cx="654861" cy="9792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989FED17-40CE-4A0B-BF70-DBA0F2714953}"/>
              </a:ext>
            </a:extLst>
          </p:cNvPr>
          <p:cNvSpPr/>
          <p:nvPr/>
        </p:nvSpPr>
        <p:spPr>
          <a:xfrm>
            <a:off x="8237330" y="2696696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944AA962-EB92-4B8A-BFAC-48F58012F297}"/>
              </a:ext>
            </a:extLst>
          </p:cNvPr>
          <p:cNvSpPr/>
          <p:nvPr/>
        </p:nvSpPr>
        <p:spPr>
          <a:xfrm>
            <a:off x="8410064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83AE901A-0FD0-42B2-A064-260DE4D98505}"/>
              </a:ext>
            </a:extLst>
          </p:cNvPr>
          <p:cNvSpPr/>
          <p:nvPr/>
        </p:nvSpPr>
        <p:spPr>
          <a:xfrm>
            <a:off x="8566141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BBA34C45-09B8-419F-98F7-F8775F05F262}"/>
              </a:ext>
            </a:extLst>
          </p:cNvPr>
          <p:cNvSpPr/>
          <p:nvPr/>
        </p:nvSpPr>
        <p:spPr>
          <a:xfrm>
            <a:off x="8750846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E64CB889-47C8-4F3F-97E4-C73EC21FAEAF}"/>
              </a:ext>
            </a:extLst>
          </p:cNvPr>
          <p:cNvSpPr/>
          <p:nvPr/>
        </p:nvSpPr>
        <p:spPr>
          <a:xfrm rot="10800000">
            <a:off x="8237330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853EFA58-5BE7-4FAC-A981-DAECF38BB7F5}"/>
              </a:ext>
            </a:extLst>
          </p:cNvPr>
          <p:cNvSpPr/>
          <p:nvPr/>
        </p:nvSpPr>
        <p:spPr>
          <a:xfrm rot="10800000">
            <a:off x="8418846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146870E3-B34E-4B2D-8972-E5A28DFC07FA}"/>
              </a:ext>
            </a:extLst>
          </p:cNvPr>
          <p:cNvSpPr/>
          <p:nvPr/>
        </p:nvSpPr>
        <p:spPr>
          <a:xfrm rot="10800000">
            <a:off x="8559225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D1AB0DC6-0CBF-4ED6-A634-FF1E476E12AC}"/>
              </a:ext>
            </a:extLst>
          </p:cNvPr>
          <p:cNvSpPr/>
          <p:nvPr/>
        </p:nvSpPr>
        <p:spPr>
          <a:xfrm rot="10800000">
            <a:off x="8722703" y="3851365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6" name="Imagem 125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81BF779A-FF7D-4387-AD36-D2C11E4B9E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8233814" y="2902932"/>
            <a:ext cx="664654" cy="886206"/>
          </a:xfrm>
          <a:prstGeom prst="ellipse">
            <a:avLst/>
          </a:prstGeom>
        </p:spPr>
      </p:pic>
      <p:pic>
        <p:nvPicPr>
          <p:cNvPr id="127" name="Imagem 126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518B6377-9E70-4D95-AB85-EA02FA7602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51270" y="3362636"/>
            <a:ext cx="371229" cy="371229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0F9E314-A956-493C-8D99-74F8AC8A6B2F}"/>
              </a:ext>
            </a:extLst>
          </p:cNvPr>
          <p:cNvSpPr txBox="1"/>
          <p:nvPr/>
        </p:nvSpPr>
        <p:spPr>
          <a:xfrm>
            <a:off x="8924006" y="2981825"/>
            <a:ext cx="1899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</a:t>
            </a:r>
            <a:r>
              <a:rPr lang="pt-PT" dirty="0" err="1"/>
              <a:t>Super</a:t>
            </a:r>
            <a:r>
              <a:rPr lang="pt-PT" dirty="0"/>
              <a:t> Pack</a:t>
            </a:r>
          </a:p>
          <a:p>
            <a:r>
              <a:rPr lang="pt-PT" dirty="0"/>
              <a:t>1500</a:t>
            </a:r>
          </a:p>
        </p:txBody>
      </p:sp>
      <p:pic>
        <p:nvPicPr>
          <p:cNvPr id="129" name="Imagem 128" descr="Uma imagem com interior&#10;&#10;Descrição gerada automaticamente">
            <a:extLst>
              <a:ext uri="{FF2B5EF4-FFF2-40B4-BE49-F238E27FC236}">
                <a16:creationId xmlns:a16="http://schemas.microsoft.com/office/drawing/2014/main" id="{2252F0D9-198A-4014-B167-5FCE51DA2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45662" y="3181789"/>
            <a:ext cx="424379" cy="503382"/>
          </a:xfrm>
          <a:prstGeom prst="rect">
            <a:avLst/>
          </a:prstGeom>
        </p:spPr>
      </p:pic>
      <p:sp>
        <p:nvSpPr>
          <p:cNvPr id="130" name="Retângulo 129">
            <a:extLst>
              <a:ext uri="{FF2B5EF4-FFF2-40B4-BE49-F238E27FC236}">
                <a16:creationId xmlns:a16="http://schemas.microsoft.com/office/drawing/2014/main" id="{E0A855DE-6C1C-4D7D-A821-9D42F808933B}"/>
              </a:ext>
            </a:extLst>
          </p:cNvPr>
          <p:cNvSpPr/>
          <p:nvPr/>
        </p:nvSpPr>
        <p:spPr>
          <a:xfrm>
            <a:off x="7437866" y="4561998"/>
            <a:ext cx="654861" cy="9792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3661AE4C-604B-4E9B-9F84-71F8FAA51B24}"/>
              </a:ext>
            </a:extLst>
          </p:cNvPr>
          <p:cNvSpPr/>
          <p:nvPr/>
        </p:nvSpPr>
        <p:spPr>
          <a:xfrm>
            <a:off x="7443401" y="4377332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2FBF48EF-D1C1-4F30-960F-0082BBB9C3D6}"/>
              </a:ext>
            </a:extLst>
          </p:cNvPr>
          <p:cNvSpPr/>
          <p:nvPr/>
        </p:nvSpPr>
        <p:spPr>
          <a:xfrm>
            <a:off x="7616135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67A540E3-90AA-496B-9A33-87850754E6D1}"/>
              </a:ext>
            </a:extLst>
          </p:cNvPr>
          <p:cNvSpPr/>
          <p:nvPr/>
        </p:nvSpPr>
        <p:spPr>
          <a:xfrm>
            <a:off x="7772212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C696BC9F-441B-4CEB-A47D-7F1E8AC3730F}"/>
              </a:ext>
            </a:extLst>
          </p:cNvPr>
          <p:cNvSpPr/>
          <p:nvPr/>
        </p:nvSpPr>
        <p:spPr>
          <a:xfrm>
            <a:off x="7956917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86A37FFF-03B1-4C69-A8EE-C844120623A9}"/>
              </a:ext>
            </a:extLst>
          </p:cNvPr>
          <p:cNvSpPr/>
          <p:nvPr/>
        </p:nvSpPr>
        <p:spPr>
          <a:xfrm rot="10800000">
            <a:off x="7443401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F523BCD5-4424-449E-A69C-BE167817B791}"/>
              </a:ext>
            </a:extLst>
          </p:cNvPr>
          <p:cNvSpPr/>
          <p:nvPr/>
        </p:nvSpPr>
        <p:spPr>
          <a:xfrm rot="10800000">
            <a:off x="7624917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E47DDD14-23AE-4278-BE19-2D4948B78792}"/>
              </a:ext>
            </a:extLst>
          </p:cNvPr>
          <p:cNvSpPr/>
          <p:nvPr/>
        </p:nvSpPr>
        <p:spPr>
          <a:xfrm rot="10800000">
            <a:off x="7765296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60961DA9-3847-4897-AEC5-89CE61145048}"/>
              </a:ext>
            </a:extLst>
          </p:cNvPr>
          <p:cNvSpPr/>
          <p:nvPr/>
        </p:nvSpPr>
        <p:spPr>
          <a:xfrm rot="10800000">
            <a:off x="7928774" y="553200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9" name="Imagem 138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BABD3F40-FCCF-4DF5-8D1D-17390AD005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7456975" y="4586605"/>
            <a:ext cx="664654" cy="886206"/>
          </a:xfrm>
          <a:prstGeom prst="ellipse">
            <a:avLst/>
          </a:prstGeom>
        </p:spPr>
      </p:pic>
      <p:pic>
        <p:nvPicPr>
          <p:cNvPr id="140" name="Imagem 139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D89063FC-85E8-49C6-9D04-4AEFF2F0CE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477627" y="5026645"/>
            <a:ext cx="371229" cy="371229"/>
          </a:xfrm>
          <a:prstGeom prst="rect">
            <a:avLst/>
          </a:prstGeom>
        </p:spPr>
      </p:pic>
      <p:sp>
        <p:nvSpPr>
          <p:cNvPr id="141" name="Retângulo 140">
            <a:extLst>
              <a:ext uri="{FF2B5EF4-FFF2-40B4-BE49-F238E27FC236}">
                <a16:creationId xmlns:a16="http://schemas.microsoft.com/office/drawing/2014/main" id="{636B82A6-DB68-46CE-BA9E-19C20154FB29}"/>
              </a:ext>
            </a:extLst>
          </p:cNvPr>
          <p:cNvSpPr/>
          <p:nvPr/>
        </p:nvSpPr>
        <p:spPr>
          <a:xfrm>
            <a:off x="8482563" y="4588923"/>
            <a:ext cx="654861" cy="9792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C276CE83-1F11-4AD5-A99B-CB0D13DB6C5C}"/>
              </a:ext>
            </a:extLst>
          </p:cNvPr>
          <p:cNvSpPr/>
          <p:nvPr/>
        </p:nvSpPr>
        <p:spPr>
          <a:xfrm>
            <a:off x="8488098" y="4404257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6150C11A-326D-4A0E-A419-05E1E054406B}"/>
              </a:ext>
            </a:extLst>
          </p:cNvPr>
          <p:cNvSpPr/>
          <p:nvPr/>
        </p:nvSpPr>
        <p:spPr>
          <a:xfrm>
            <a:off x="8660832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3AB6DC3C-4DB9-4C83-9304-E866CDD383D4}"/>
              </a:ext>
            </a:extLst>
          </p:cNvPr>
          <p:cNvSpPr/>
          <p:nvPr/>
        </p:nvSpPr>
        <p:spPr>
          <a:xfrm>
            <a:off x="8816909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5" name="Triângulo isósceles 144">
            <a:extLst>
              <a:ext uri="{FF2B5EF4-FFF2-40B4-BE49-F238E27FC236}">
                <a16:creationId xmlns:a16="http://schemas.microsoft.com/office/drawing/2014/main" id="{C3D8C5AB-D7FA-4A25-BEA4-9FB201E715C7}"/>
              </a:ext>
            </a:extLst>
          </p:cNvPr>
          <p:cNvSpPr/>
          <p:nvPr/>
        </p:nvSpPr>
        <p:spPr>
          <a:xfrm>
            <a:off x="9001614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6" name="Triângulo isósceles 145">
            <a:extLst>
              <a:ext uri="{FF2B5EF4-FFF2-40B4-BE49-F238E27FC236}">
                <a16:creationId xmlns:a16="http://schemas.microsoft.com/office/drawing/2014/main" id="{F428B276-68A9-4C2E-88EF-0E909C029D5E}"/>
              </a:ext>
            </a:extLst>
          </p:cNvPr>
          <p:cNvSpPr/>
          <p:nvPr/>
        </p:nvSpPr>
        <p:spPr>
          <a:xfrm rot="10800000">
            <a:off x="8488098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7" name="Triângulo isósceles 146">
            <a:extLst>
              <a:ext uri="{FF2B5EF4-FFF2-40B4-BE49-F238E27FC236}">
                <a16:creationId xmlns:a16="http://schemas.microsoft.com/office/drawing/2014/main" id="{EE2E9D58-D253-4255-8E5B-7008875B3603}"/>
              </a:ext>
            </a:extLst>
          </p:cNvPr>
          <p:cNvSpPr/>
          <p:nvPr/>
        </p:nvSpPr>
        <p:spPr>
          <a:xfrm rot="10800000">
            <a:off x="8669614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8" name="Triângulo isósceles 147">
            <a:extLst>
              <a:ext uri="{FF2B5EF4-FFF2-40B4-BE49-F238E27FC236}">
                <a16:creationId xmlns:a16="http://schemas.microsoft.com/office/drawing/2014/main" id="{B879BE31-1A35-49E5-A13E-BB37E292DD95}"/>
              </a:ext>
            </a:extLst>
          </p:cNvPr>
          <p:cNvSpPr/>
          <p:nvPr/>
        </p:nvSpPr>
        <p:spPr>
          <a:xfrm rot="10800000">
            <a:off x="8809993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9" name="Triângulo isósceles 148">
            <a:extLst>
              <a:ext uri="{FF2B5EF4-FFF2-40B4-BE49-F238E27FC236}">
                <a16:creationId xmlns:a16="http://schemas.microsoft.com/office/drawing/2014/main" id="{277E7D20-F526-4C79-A5D7-363FBB824065}"/>
              </a:ext>
            </a:extLst>
          </p:cNvPr>
          <p:cNvSpPr/>
          <p:nvPr/>
        </p:nvSpPr>
        <p:spPr>
          <a:xfrm rot="10800000">
            <a:off x="8973471" y="5558926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0" name="Imagem 149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D69CBDE9-4C91-4A04-B9AB-ECFB0EA985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812435">
            <a:off x="8484582" y="4610493"/>
            <a:ext cx="664654" cy="886206"/>
          </a:xfrm>
          <a:prstGeom prst="ellipse">
            <a:avLst/>
          </a:prstGeom>
        </p:spPr>
      </p:pic>
      <p:pic>
        <p:nvPicPr>
          <p:cNvPr id="151" name="Imagem 150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3EF57C8E-034B-49A5-A0C5-D8D4412280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502038" y="5070197"/>
            <a:ext cx="371229" cy="371229"/>
          </a:xfrm>
          <a:prstGeom prst="rect">
            <a:avLst/>
          </a:prstGeom>
        </p:spPr>
      </p:pic>
      <p:sp>
        <p:nvSpPr>
          <p:cNvPr id="152" name="Sinal de Adição 151">
            <a:extLst>
              <a:ext uri="{FF2B5EF4-FFF2-40B4-BE49-F238E27FC236}">
                <a16:creationId xmlns:a16="http://schemas.microsoft.com/office/drawing/2014/main" id="{CCCB9632-86A8-4076-8ED9-82F116550EA7}"/>
              </a:ext>
            </a:extLst>
          </p:cNvPr>
          <p:cNvSpPr/>
          <p:nvPr/>
        </p:nvSpPr>
        <p:spPr>
          <a:xfrm>
            <a:off x="8132488" y="4892146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948527C1-024B-4224-893E-EC65395AF49C}"/>
              </a:ext>
            </a:extLst>
          </p:cNvPr>
          <p:cNvSpPr txBox="1"/>
          <p:nvPr/>
        </p:nvSpPr>
        <p:spPr>
          <a:xfrm>
            <a:off x="9245526" y="4788421"/>
            <a:ext cx="18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2000      ou 1000</a:t>
            </a:r>
          </a:p>
        </p:txBody>
      </p:sp>
      <p:pic>
        <p:nvPicPr>
          <p:cNvPr id="154" name="Imagem 153" descr="Uma imagem com interior&#10;&#10;Descrição gerada automaticamente">
            <a:extLst>
              <a:ext uri="{FF2B5EF4-FFF2-40B4-BE49-F238E27FC236}">
                <a16:creationId xmlns:a16="http://schemas.microsoft.com/office/drawing/2014/main" id="{EC69F0E8-2D56-423D-A1A5-F6F28BC08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9154" y="4710367"/>
            <a:ext cx="424379" cy="503382"/>
          </a:xfrm>
          <a:prstGeom prst="rect">
            <a:avLst/>
          </a:prstGeom>
        </p:spPr>
      </p:pic>
      <p:pic>
        <p:nvPicPr>
          <p:cNvPr id="155" name="Imagem 154" descr="Uma imagem com texto&#10;&#10;Descrição gerada automaticamente">
            <a:extLst>
              <a:ext uri="{FF2B5EF4-FFF2-40B4-BE49-F238E27FC236}">
                <a16:creationId xmlns:a16="http://schemas.microsoft.com/office/drawing/2014/main" id="{0704E78F-5AAC-4840-8127-F89F48933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827808" y="4731610"/>
            <a:ext cx="634523" cy="51234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C3E5ED1-5324-42D5-AAEF-D7F72297CD9E}"/>
              </a:ext>
            </a:extLst>
          </p:cNvPr>
          <p:cNvSpPr/>
          <p:nvPr/>
        </p:nvSpPr>
        <p:spPr>
          <a:xfrm>
            <a:off x="3471266" y="1773005"/>
            <a:ext cx="4964069" cy="28175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Parabéns! A tua compra foi realizada! Hora de gastar!!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5300FF3-9062-43D5-9B80-BAA0F576FAD4}"/>
              </a:ext>
            </a:extLst>
          </p:cNvPr>
          <p:cNvSpPr/>
          <p:nvPr/>
        </p:nvSpPr>
        <p:spPr>
          <a:xfrm>
            <a:off x="4777910" y="2981518"/>
            <a:ext cx="2446341" cy="779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C213BC6B-C859-4F84-9923-B294B1E2A36F}"/>
              </a:ext>
            </a:extLst>
          </p:cNvPr>
          <p:cNvSpPr txBox="1"/>
          <p:nvPr/>
        </p:nvSpPr>
        <p:spPr>
          <a:xfrm>
            <a:off x="5470827" y="3025571"/>
            <a:ext cx="111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Continuar</a:t>
            </a:r>
          </a:p>
          <a:p>
            <a:r>
              <a:rPr lang="pt-PT" dirty="0"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+3000</a:t>
            </a:r>
            <a:endParaRPr lang="pt-PT" dirty="0"/>
          </a:p>
        </p:txBody>
      </p:sp>
      <p:pic>
        <p:nvPicPr>
          <p:cNvPr id="158" name="Imagem 157" descr="Uma imagem com interior&#10;&#10;Descrição gerada automaticamente">
            <a:extLst>
              <a:ext uri="{FF2B5EF4-FFF2-40B4-BE49-F238E27FC236}">
                <a16:creationId xmlns:a16="http://schemas.microsoft.com/office/drawing/2014/main" id="{D7C5D6F2-C80A-4351-B8FE-852A066C3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8646" y="3219070"/>
            <a:ext cx="424379" cy="50338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59868C-C2D9-4F95-8DE6-613D2EB16E6B}"/>
              </a:ext>
            </a:extLst>
          </p:cNvPr>
          <p:cNvSpPr/>
          <p:nvPr/>
        </p:nvSpPr>
        <p:spPr>
          <a:xfrm>
            <a:off x="4402471" y="5759073"/>
            <a:ext cx="2629643" cy="620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F52316-D191-4084-9769-A6792E97EB84}"/>
              </a:ext>
            </a:extLst>
          </p:cNvPr>
          <p:cNvSpPr/>
          <p:nvPr/>
        </p:nvSpPr>
        <p:spPr>
          <a:xfrm>
            <a:off x="1985818" y="1278843"/>
            <a:ext cx="1290356" cy="867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6" name="Retângulo 155">
            <a:extLst>
              <a:ext uri="{FF2B5EF4-FFF2-40B4-BE49-F238E27FC236}">
                <a16:creationId xmlns:a16="http://schemas.microsoft.com/office/drawing/2014/main" id="{DD95882D-F486-4D42-8FF5-3ED9366F314C}"/>
              </a:ext>
            </a:extLst>
          </p:cNvPr>
          <p:cNvSpPr/>
          <p:nvPr/>
        </p:nvSpPr>
        <p:spPr>
          <a:xfrm>
            <a:off x="1941492" y="2851337"/>
            <a:ext cx="1380558" cy="882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EE3FFC15-7398-4653-BD85-8D8859FB03BE}"/>
              </a:ext>
            </a:extLst>
          </p:cNvPr>
          <p:cNvSpPr/>
          <p:nvPr/>
        </p:nvSpPr>
        <p:spPr>
          <a:xfrm>
            <a:off x="8998603" y="1480242"/>
            <a:ext cx="2037137" cy="73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80561A47-BC6E-4C91-A019-D252CAD16304}"/>
              </a:ext>
            </a:extLst>
          </p:cNvPr>
          <p:cNvSpPr/>
          <p:nvPr/>
        </p:nvSpPr>
        <p:spPr>
          <a:xfrm>
            <a:off x="8985409" y="3025571"/>
            <a:ext cx="1738009" cy="626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9F75F8A7-33CE-482E-B0FB-6A48C448687F}"/>
              </a:ext>
            </a:extLst>
          </p:cNvPr>
          <p:cNvSpPr/>
          <p:nvPr/>
        </p:nvSpPr>
        <p:spPr>
          <a:xfrm>
            <a:off x="9289625" y="4653352"/>
            <a:ext cx="2274302" cy="635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304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ela 5">
            <a:extLst>
              <a:ext uri="{FF2B5EF4-FFF2-40B4-BE49-F238E27FC236}">
                <a16:creationId xmlns:a16="http://schemas.microsoft.com/office/drawing/2014/main" id="{8D603D78-F9A6-4AB0-A8B3-FBBD479C74F1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51" name="CaixaDeTexto 50">
            <a:extLst>
              <a:ext uri="{FF2B5EF4-FFF2-40B4-BE49-F238E27FC236}">
                <a16:creationId xmlns:a16="http://schemas.microsoft.com/office/drawing/2014/main" id="{EFB2E5C9-1E40-4A82-9D0C-386A0E7C0464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4000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7E01ACC-F841-4B9B-9ABC-2C859B4B7EDA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63047223-5A31-4F33-84A3-05E42DF4E0FC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" name="Imagem 53" descr="Uma imagem com interior&#10;&#10;Descrição gerada automaticamente">
            <a:extLst>
              <a:ext uri="{FF2B5EF4-FFF2-40B4-BE49-F238E27FC236}">
                <a16:creationId xmlns:a16="http://schemas.microsoft.com/office/drawing/2014/main" id="{B6AC4BF5-59CB-46FB-A046-3114A9BF4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55" name="Imagem 54" descr="Uma imagem com texto&#10;&#10;Descrição gerada automaticamente">
            <a:extLst>
              <a:ext uri="{FF2B5EF4-FFF2-40B4-BE49-F238E27FC236}">
                <a16:creationId xmlns:a16="http://schemas.microsoft.com/office/drawing/2014/main" id="{CE138FAA-0F09-495E-87FC-C5824533D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56" name="Tabela 181">
            <a:extLst>
              <a:ext uri="{FF2B5EF4-FFF2-40B4-BE49-F238E27FC236}">
                <a16:creationId xmlns:a16="http://schemas.microsoft.com/office/drawing/2014/main" id="{BF6B83F7-784A-49E4-8033-5DD9CB43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172996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62" name="CaixaDeTexto 61">
            <a:extLst>
              <a:ext uri="{FF2B5EF4-FFF2-40B4-BE49-F238E27FC236}">
                <a16:creationId xmlns:a16="http://schemas.microsoft.com/office/drawing/2014/main" id="{156A8EA0-3388-4ABD-B49F-D63894A0FB1B}"/>
              </a:ext>
            </a:extLst>
          </p:cNvPr>
          <p:cNvSpPr txBox="1"/>
          <p:nvPr/>
        </p:nvSpPr>
        <p:spPr>
          <a:xfrm>
            <a:off x="4004832" y="431472"/>
            <a:ext cx="3496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/>
              <a:t>Bem vindo à loja</a:t>
            </a:r>
          </a:p>
          <a:p>
            <a:endParaRPr lang="pt-PT" sz="2800" b="1" dirty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A55EB3C-B12D-40A5-97E0-D2B1D24BF6CE}"/>
              </a:ext>
            </a:extLst>
          </p:cNvPr>
          <p:cNvSpPr/>
          <p:nvPr/>
        </p:nvSpPr>
        <p:spPr>
          <a:xfrm>
            <a:off x="1235689" y="1222935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" name="Triângulo isósceles 73">
            <a:extLst>
              <a:ext uri="{FF2B5EF4-FFF2-40B4-BE49-F238E27FC236}">
                <a16:creationId xmlns:a16="http://schemas.microsoft.com/office/drawing/2014/main" id="{7624EC0C-0D40-401E-90AC-11D82E6A75D7}"/>
              </a:ext>
            </a:extLst>
          </p:cNvPr>
          <p:cNvSpPr/>
          <p:nvPr/>
        </p:nvSpPr>
        <p:spPr>
          <a:xfrm>
            <a:off x="1241224" y="1038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6635C4D6-6373-433C-9F20-B50542AE0358}"/>
              </a:ext>
            </a:extLst>
          </p:cNvPr>
          <p:cNvSpPr/>
          <p:nvPr/>
        </p:nvSpPr>
        <p:spPr>
          <a:xfrm>
            <a:off x="1413958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8707500A-06DA-4246-8BE4-8F6FC2F32E3F}"/>
              </a:ext>
            </a:extLst>
          </p:cNvPr>
          <p:cNvSpPr/>
          <p:nvPr/>
        </p:nvSpPr>
        <p:spPr>
          <a:xfrm>
            <a:off x="1570035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9ED94C8C-D940-406A-A626-C5D247A18243}"/>
              </a:ext>
            </a:extLst>
          </p:cNvPr>
          <p:cNvSpPr/>
          <p:nvPr/>
        </p:nvSpPr>
        <p:spPr>
          <a:xfrm>
            <a:off x="1754740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E381EF9A-BC2F-4D26-9980-86BD92765795}"/>
              </a:ext>
            </a:extLst>
          </p:cNvPr>
          <p:cNvSpPr/>
          <p:nvPr/>
        </p:nvSpPr>
        <p:spPr>
          <a:xfrm rot="10800000">
            <a:off x="1241224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3BAD9F0B-D4CA-4AFC-8264-0EE92672CAAC}"/>
              </a:ext>
            </a:extLst>
          </p:cNvPr>
          <p:cNvSpPr/>
          <p:nvPr/>
        </p:nvSpPr>
        <p:spPr>
          <a:xfrm rot="10800000">
            <a:off x="1422740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E71FE86F-E399-4367-A8CB-29E9F483EAE5}"/>
              </a:ext>
            </a:extLst>
          </p:cNvPr>
          <p:cNvSpPr/>
          <p:nvPr/>
        </p:nvSpPr>
        <p:spPr>
          <a:xfrm rot="10800000">
            <a:off x="1563119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91007B10-E4DB-4965-9726-884714DA495F}"/>
              </a:ext>
            </a:extLst>
          </p:cNvPr>
          <p:cNvSpPr/>
          <p:nvPr/>
        </p:nvSpPr>
        <p:spPr>
          <a:xfrm rot="10800000">
            <a:off x="1726597" y="219293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3" name="Imagem 82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B61C6FC8-FFFA-405B-8F8C-6B351DE5D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1237709" y="1287476"/>
            <a:ext cx="664654" cy="886206"/>
          </a:xfrm>
          <a:prstGeom prst="ellipse">
            <a:avLst/>
          </a:prstGeom>
        </p:spPr>
      </p:pic>
      <p:pic>
        <p:nvPicPr>
          <p:cNvPr id="84" name="Imagem 83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F9B9D44A-0133-4645-BB0A-FD08E3B21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81401" y="1756125"/>
            <a:ext cx="371229" cy="371229"/>
          </a:xfrm>
          <a:prstGeom prst="rect">
            <a:avLst/>
          </a:prstGeom>
        </p:spPr>
      </p:pic>
      <p:sp>
        <p:nvSpPr>
          <p:cNvPr id="107" name="Retângulo 106">
            <a:extLst>
              <a:ext uri="{FF2B5EF4-FFF2-40B4-BE49-F238E27FC236}">
                <a16:creationId xmlns:a16="http://schemas.microsoft.com/office/drawing/2014/main" id="{BFC59D87-357C-43A3-AA7D-0D6C689C3463}"/>
              </a:ext>
            </a:extLst>
          </p:cNvPr>
          <p:cNvSpPr/>
          <p:nvPr/>
        </p:nvSpPr>
        <p:spPr>
          <a:xfrm>
            <a:off x="4408926" y="1364572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E559DFA2-749C-407F-8256-D553A31ACA4A}"/>
              </a:ext>
            </a:extLst>
          </p:cNvPr>
          <p:cNvSpPr/>
          <p:nvPr/>
        </p:nvSpPr>
        <p:spPr>
          <a:xfrm>
            <a:off x="4414461" y="1179906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CDAA2266-6850-4412-BB4D-FF38BE42898A}"/>
              </a:ext>
            </a:extLst>
          </p:cNvPr>
          <p:cNvSpPr/>
          <p:nvPr/>
        </p:nvSpPr>
        <p:spPr>
          <a:xfrm>
            <a:off x="4587195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1D01E1A3-F60A-4048-A557-22E8B427CE46}"/>
              </a:ext>
            </a:extLst>
          </p:cNvPr>
          <p:cNvSpPr/>
          <p:nvPr/>
        </p:nvSpPr>
        <p:spPr>
          <a:xfrm>
            <a:off x="4743272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A698D757-90D0-47DF-837B-12DE58F80DAF}"/>
              </a:ext>
            </a:extLst>
          </p:cNvPr>
          <p:cNvSpPr/>
          <p:nvPr/>
        </p:nvSpPr>
        <p:spPr>
          <a:xfrm>
            <a:off x="4927977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6529CFC6-0B3B-4F5D-A7DD-984C6A416C6F}"/>
              </a:ext>
            </a:extLst>
          </p:cNvPr>
          <p:cNvSpPr/>
          <p:nvPr/>
        </p:nvSpPr>
        <p:spPr>
          <a:xfrm rot="10800000">
            <a:off x="4414461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" name="Triângulo isósceles 112">
            <a:extLst>
              <a:ext uri="{FF2B5EF4-FFF2-40B4-BE49-F238E27FC236}">
                <a16:creationId xmlns:a16="http://schemas.microsoft.com/office/drawing/2014/main" id="{EC79F76D-072A-4BA9-B2F7-DEFFA7F129DB}"/>
              </a:ext>
            </a:extLst>
          </p:cNvPr>
          <p:cNvSpPr/>
          <p:nvPr/>
        </p:nvSpPr>
        <p:spPr>
          <a:xfrm rot="10800000">
            <a:off x="4595977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E8529F44-166F-4B41-9222-F48CFDF87FBF}"/>
              </a:ext>
            </a:extLst>
          </p:cNvPr>
          <p:cNvSpPr/>
          <p:nvPr/>
        </p:nvSpPr>
        <p:spPr>
          <a:xfrm rot="10800000">
            <a:off x="4736356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A1C3C29D-FFC0-4FB1-AD6B-5B6954BBD264}"/>
              </a:ext>
            </a:extLst>
          </p:cNvPr>
          <p:cNvSpPr/>
          <p:nvPr/>
        </p:nvSpPr>
        <p:spPr>
          <a:xfrm rot="10800000">
            <a:off x="4899834" y="2334575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8" name="Imagem 117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89CAA82C-41B7-4836-93F9-83A33A985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4421580" y="1406471"/>
            <a:ext cx="664654" cy="886206"/>
          </a:xfrm>
          <a:prstGeom prst="ellipse">
            <a:avLst/>
          </a:prstGeom>
        </p:spPr>
      </p:pic>
      <p:pic>
        <p:nvPicPr>
          <p:cNvPr id="119" name="Imagem 118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5693C073-A06F-47A3-9F40-00DF689E8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442232" y="1836292"/>
            <a:ext cx="371229" cy="371229"/>
          </a:xfrm>
          <a:prstGeom prst="rect">
            <a:avLst/>
          </a:prstGeom>
        </p:spPr>
      </p:pic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53EA7D50-41BA-4123-A26E-2E769C17646F}"/>
              </a:ext>
            </a:extLst>
          </p:cNvPr>
          <p:cNvSpPr txBox="1"/>
          <p:nvPr/>
        </p:nvSpPr>
        <p:spPr>
          <a:xfrm>
            <a:off x="1890550" y="1278843"/>
            <a:ext cx="174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Recolha o seu pack gratuito diário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F0657093-7FFB-4D0A-BE92-ED40E057897C}"/>
              </a:ext>
            </a:extLst>
          </p:cNvPr>
          <p:cNvSpPr txBox="1"/>
          <p:nvPr/>
        </p:nvSpPr>
        <p:spPr>
          <a:xfrm>
            <a:off x="5070334" y="1480242"/>
            <a:ext cx="12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épico</a:t>
            </a:r>
          </a:p>
          <a:p>
            <a:r>
              <a:rPr lang="pt-PT" dirty="0"/>
              <a:t>500</a:t>
            </a:r>
          </a:p>
        </p:txBody>
      </p:sp>
      <p:pic>
        <p:nvPicPr>
          <p:cNvPr id="123" name="Imagem 122" descr="Uma imagem com interior&#10;&#10;Descrição gerada automaticamente">
            <a:extLst>
              <a:ext uri="{FF2B5EF4-FFF2-40B4-BE49-F238E27FC236}">
                <a16:creationId xmlns:a16="http://schemas.microsoft.com/office/drawing/2014/main" id="{89D17085-DA30-42A9-9F20-3D6452E9A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91948" y="1630271"/>
            <a:ext cx="424379" cy="503382"/>
          </a:xfrm>
          <a:prstGeom prst="rect">
            <a:avLst/>
          </a:prstGeom>
        </p:spPr>
      </p:pic>
      <p:sp>
        <p:nvSpPr>
          <p:cNvPr id="124" name="Retângulo 123">
            <a:extLst>
              <a:ext uri="{FF2B5EF4-FFF2-40B4-BE49-F238E27FC236}">
                <a16:creationId xmlns:a16="http://schemas.microsoft.com/office/drawing/2014/main" id="{380F0B2F-B9FA-4D35-9C9E-3061CA492DE6}"/>
              </a:ext>
            </a:extLst>
          </p:cNvPr>
          <p:cNvSpPr/>
          <p:nvPr/>
        </p:nvSpPr>
        <p:spPr>
          <a:xfrm>
            <a:off x="2471062" y="4363410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47278015-6D81-4868-9A15-9D31236AB7B3}"/>
              </a:ext>
            </a:extLst>
          </p:cNvPr>
          <p:cNvSpPr/>
          <p:nvPr/>
        </p:nvSpPr>
        <p:spPr>
          <a:xfrm>
            <a:off x="2476597" y="4178744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8EA0FBE8-DC2D-419F-8A07-7684CA6B322C}"/>
              </a:ext>
            </a:extLst>
          </p:cNvPr>
          <p:cNvSpPr/>
          <p:nvPr/>
        </p:nvSpPr>
        <p:spPr>
          <a:xfrm>
            <a:off x="2649331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F6F50424-B37A-4799-A52D-05EFE29CB786}"/>
              </a:ext>
            </a:extLst>
          </p:cNvPr>
          <p:cNvSpPr/>
          <p:nvPr/>
        </p:nvSpPr>
        <p:spPr>
          <a:xfrm>
            <a:off x="2805408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86861D1A-EA80-4D14-9AFE-125157FA3829}"/>
              </a:ext>
            </a:extLst>
          </p:cNvPr>
          <p:cNvSpPr/>
          <p:nvPr/>
        </p:nvSpPr>
        <p:spPr>
          <a:xfrm>
            <a:off x="2990113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BDDC642C-64B5-441E-B75B-4DEE1A7C3A59}"/>
              </a:ext>
            </a:extLst>
          </p:cNvPr>
          <p:cNvSpPr/>
          <p:nvPr/>
        </p:nvSpPr>
        <p:spPr>
          <a:xfrm rot="10800000">
            <a:off x="2476597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5383ED16-6E26-48FF-B443-FB44299197B6}"/>
              </a:ext>
            </a:extLst>
          </p:cNvPr>
          <p:cNvSpPr/>
          <p:nvPr/>
        </p:nvSpPr>
        <p:spPr>
          <a:xfrm rot="10800000">
            <a:off x="2658113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16C1E767-1DE0-4444-BA9F-315F1745082F}"/>
              </a:ext>
            </a:extLst>
          </p:cNvPr>
          <p:cNvSpPr/>
          <p:nvPr/>
        </p:nvSpPr>
        <p:spPr>
          <a:xfrm rot="10800000">
            <a:off x="2798492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A14B1693-83F2-4D37-B87E-7166CA208B46}"/>
              </a:ext>
            </a:extLst>
          </p:cNvPr>
          <p:cNvSpPr/>
          <p:nvPr/>
        </p:nvSpPr>
        <p:spPr>
          <a:xfrm rot="10800000">
            <a:off x="2961970" y="5333413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3" name="Imagem 132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14E450E8-3EDF-4E54-A86D-AD1C0873A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2483716" y="4405309"/>
            <a:ext cx="664654" cy="886206"/>
          </a:xfrm>
          <a:prstGeom prst="ellipse">
            <a:avLst/>
          </a:prstGeom>
        </p:spPr>
      </p:pic>
      <p:pic>
        <p:nvPicPr>
          <p:cNvPr id="134" name="Imagem 133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314E9CCB-C31F-47E7-BB8A-E768749864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04368" y="4835130"/>
            <a:ext cx="371229" cy="371229"/>
          </a:xfrm>
          <a:prstGeom prst="rect">
            <a:avLst/>
          </a:prstGeom>
        </p:spPr>
      </p:pic>
      <p:pic>
        <p:nvPicPr>
          <p:cNvPr id="135" name="Imagem 134" descr="Uma imagem com interior&#10;&#10;Descrição gerada automaticamente">
            <a:extLst>
              <a:ext uri="{FF2B5EF4-FFF2-40B4-BE49-F238E27FC236}">
                <a16:creationId xmlns:a16="http://schemas.microsoft.com/office/drawing/2014/main" id="{78A7F375-E84D-4529-B606-6E695910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04137" y="4439982"/>
            <a:ext cx="424379" cy="503382"/>
          </a:xfrm>
          <a:prstGeom prst="rect">
            <a:avLst/>
          </a:prstGeom>
        </p:spPr>
      </p:pic>
      <p:sp>
        <p:nvSpPr>
          <p:cNvPr id="137" name="Retângulo 136">
            <a:extLst>
              <a:ext uri="{FF2B5EF4-FFF2-40B4-BE49-F238E27FC236}">
                <a16:creationId xmlns:a16="http://schemas.microsoft.com/office/drawing/2014/main" id="{1E312AA1-41C7-4EDB-9694-A757ADB56B67}"/>
              </a:ext>
            </a:extLst>
          </p:cNvPr>
          <p:cNvSpPr/>
          <p:nvPr/>
        </p:nvSpPr>
        <p:spPr>
          <a:xfrm>
            <a:off x="3460385" y="4384502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D0E4A332-476D-4230-9307-EE46FEA74C1F}"/>
              </a:ext>
            </a:extLst>
          </p:cNvPr>
          <p:cNvSpPr/>
          <p:nvPr/>
        </p:nvSpPr>
        <p:spPr>
          <a:xfrm>
            <a:off x="3465920" y="419983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F8A23906-A47D-4E46-8A2A-DE31FDCA9021}"/>
              </a:ext>
            </a:extLst>
          </p:cNvPr>
          <p:cNvSpPr/>
          <p:nvPr/>
        </p:nvSpPr>
        <p:spPr>
          <a:xfrm>
            <a:off x="3638654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2D07284E-4904-45FD-9757-7FBF3C4E1018}"/>
              </a:ext>
            </a:extLst>
          </p:cNvPr>
          <p:cNvSpPr/>
          <p:nvPr/>
        </p:nvSpPr>
        <p:spPr>
          <a:xfrm>
            <a:off x="3794731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C1F6E9F5-FFEB-4BB2-9D62-99BBFD0DDEFA}"/>
              </a:ext>
            </a:extLst>
          </p:cNvPr>
          <p:cNvSpPr/>
          <p:nvPr/>
        </p:nvSpPr>
        <p:spPr>
          <a:xfrm>
            <a:off x="3979436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5081CC1A-DFA8-4313-BE64-1496CA6D5D3B}"/>
              </a:ext>
            </a:extLst>
          </p:cNvPr>
          <p:cNvSpPr/>
          <p:nvPr/>
        </p:nvSpPr>
        <p:spPr>
          <a:xfrm rot="10800000">
            <a:off x="3465920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EA85F00E-734F-42D1-A034-4DC0935D02FF}"/>
              </a:ext>
            </a:extLst>
          </p:cNvPr>
          <p:cNvSpPr/>
          <p:nvPr/>
        </p:nvSpPr>
        <p:spPr>
          <a:xfrm rot="10800000">
            <a:off x="3647436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99E3B08D-B86F-4FC4-8BA1-B92329B58C7D}"/>
              </a:ext>
            </a:extLst>
          </p:cNvPr>
          <p:cNvSpPr/>
          <p:nvPr/>
        </p:nvSpPr>
        <p:spPr>
          <a:xfrm rot="10800000">
            <a:off x="3787815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5" name="Triângulo isósceles 144">
            <a:extLst>
              <a:ext uri="{FF2B5EF4-FFF2-40B4-BE49-F238E27FC236}">
                <a16:creationId xmlns:a16="http://schemas.microsoft.com/office/drawing/2014/main" id="{A3F1E624-8FF1-4379-BA86-47C384CA0951}"/>
              </a:ext>
            </a:extLst>
          </p:cNvPr>
          <p:cNvSpPr/>
          <p:nvPr/>
        </p:nvSpPr>
        <p:spPr>
          <a:xfrm rot="10800000">
            <a:off x="3951293" y="535450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6" name="Imagem 145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8CD54DA5-995B-4FC9-9375-59D4DE0841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3462405" y="4449043"/>
            <a:ext cx="664654" cy="886206"/>
          </a:xfrm>
          <a:prstGeom prst="ellipse">
            <a:avLst/>
          </a:prstGeom>
        </p:spPr>
      </p:pic>
      <p:pic>
        <p:nvPicPr>
          <p:cNvPr id="147" name="Imagem 146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6F447F5F-5F2D-4290-BA5B-4BF229AFA3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506097" y="4917692"/>
            <a:ext cx="371229" cy="371229"/>
          </a:xfrm>
          <a:prstGeom prst="rect">
            <a:avLst/>
          </a:prstGeom>
        </p:spPr>
      </p:pic>
      <p:sp>
        <p:nvSpPr>
          <p:cNvPr id="148" name="Retângulo 147">
            <a:extLst>
              <a:ext uri="{FF2B5EF4-FFF2-40B4-BE49-F238E27FC236}">
                <a16:creationId xmlns:a16="http://schemas.microsoft.com/office/drawing/2014/main" id="{7E4BBCC4-E550-41AB-8F3D-F32346DD810E}"/>
              </a:ext>
            </a:extLst>
          </p:cNvPr>
          <p:cNvSpPr/>
          <p:nvPr/>
        </p:nvSpPr>
        <p:spPr>
          <a:xfrm>
            <a:off x="4407238" y="4374886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9" name="Triângulo isósceles 148">
            <a:extLst>
              <a:ext uri="{FF2B5EF4-FFF2-40B4-BE49-F238E27FC236}">
                <a16:creationId xmlns:a16="http://schemas.microsoft.com/office/drawing/2014/main" id="{FE493DF2-D810-413B-93D1-B4832D5AA4DF}"/>
              </a:ext>
            </a:extLst>
          </p:cNvPr>
          <p:cNvSpPr/>
          <p:nvPr/>
        </p:nvSpPr>
        <p:spPr>
          <a:xfrm>
            <a:off x="4412773" y="419022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0" name="Triângulo isósceles 149">
            <a:extLst>
              <a:ext uri="{FF2B5EF4-FFF2-40B4-BE49-F238E27FC236}">
                <a16:creationId xmlns:a16="http://schemas.microsoft.com/office/drawing/2014/main" id="{C3941F1D-F0C0-41E0-BDC2-6D82D9014749}"/>
              </a:ext>
            </a:extLst>
          </p:cNvPr>
          <p:cNvSpPr/>
          <p:nvPr/>
        </p:nvSpPr>
        <p:spPr>
          <a:xfrm>
            <a:off x="4585507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1" name="Triângulo isósceles 150">
            <a:extLst>
              <a:ext uri="{FF2B5EF4-FFF2-40B4-BE49-F238E27FC236}">
                <a16:creationId xmlns:a16="http://schemas.microsoft.com/office/drawing/2014/main" id="{32D6D259-65C5-482D-8C1B-67295851F191}"/>
              </a:ext>
            </a:extLst>
          </p:cNvPr>
          <p:cNvSpPr/>
          <p:nvPr/>
        </p:nvSpPr>
        <p:spPr>
          <a:xfrm>
            <a:off x="4741584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2" name="Triângulo isósceles 151">
            <a:extLst>
              <a:ext uri="{FF2B5EF4-FFF2-40B4-BE49-F238E27FC236}">
                <a16:creationId xmlns:a16="http://schemas.microsoft.com/office/drawing/2014/main" id="{406C56C0-DACE-4142-9608-A30718D4D78B}"/>
              </a:ext>
            </a:extLst>
          </p:cNvPr>
          <p:cNvSpPr/>
          <p:nvPr/>
        </p:nvSpPr>
        <p:spPr>
          <a:xfrm>
            <a:off x="4926289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3" name="Triângulo isósceles 152">
            <a:extLst>
              <a:ext uri="{FF2B5EF4-FFF2-40B4-BE49-F238E27FC236}">
                <a16:creationId xmlns:a16="http://schemas.microsoft.com/office/drawing/2014/main" id="{0AA522A1-672F-46A7-9384-F56CE004654F}"/>
              </a:ext>
            </a:extLst>
          </p:cNvPr>
          <p:cNvSpPr/>
          <p:nvPr/>
        </p:nvSpPr>
        <p:spPr>
          <a:xfrm rot="10800000">
            <a:off x="4412773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4" name="Triângulo isósceles 153">
            <a:extLst>
              <a:ext uri="{FF2B5EF4-FFF2-40B4-BE49-F238E27FC236}">
                <a16:creationId xmlns:a16="http://schemas.microsoft.com/office/drawing/2014/main" id="{FFF4E2D4-BD75-48A5-A6C8-C2E793174110}"/>
              </a:ext>
            </a:extLst>
          </p:cNvPr>
          <p:cNvSpPr/>
          <p:nvPr/>
        </p:nvSpPr>
        <p:spPr>
          <a:xfrm rot="10800000">
            <a:off x="4594289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5" name="Triângulo isósceles 154">
            <a:extLst>
              <a:ext uri="{FF2B5EF4-FFF2-40B4-BE49-F238E27FC236}">
                <a16:creationId xmlns:a16="http://schemas.microsoft.com/office/drawing/2014/main" id="{9FCDABC1-ADB8-4C99-B3FA-CDC3569C1F25}"/>
              </a:ext>
            </a:extLst>
          </p:cNvPr>
          <p:cNvSpPr/>
          <p:nvPr/>
        </p:nvSpPr>
        <p:spPr>
          <a:xfrm rot="10800000">
            <a:off x="4734668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6" name="Triângulo isósceles 155">
            <a:extLst>
              <a:ext uri="{FF2B5EF4-FFF2-40B4-BE49-F238E27FC236}">
                <a16:creationId xmlns:a16="http://schemas.microsoft.com/office/drawing/2014/main" id="{3899B2E4-FDD4-4252-8FA4-718402C1D164}"/>
              </a:ext>
            </a:extLst>
          </p:cNvPr>
          <p:cNvSpPr/>
          <p:nvPr/>
        </p:nvSpPr>
        <p:spPr>
          <a:xfrm rot="10800000">
            <a:off x="4898146" y="534488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7" name="Imagem 156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8220A37-7E11-4478-8C6E-D85508F6D3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4409258" y="4439427"/>
            <a:ext cx="664654" cy="886206"/>
          </a:xfrm>
          <a:prstGeom prst="ellipse">
            <a:avLst/>
          </a:prstGeom>
        </p:spPr>
      </p:pic>
      <p:pic>
        <p:nvPicPr>
          <p:cNvPr id="158" name="Imagem 157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433B8A18-2341-4A52-A608-E1750AD0E1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452950" y="4908076"/>
            <a:ext cx="371229" cy="371229"/>
          </a:xfrm>
          <a:prstGeom prst="rect">
            <a:avLst/>
          </a:prstGeom>
        </p:spPr>
      </p:pic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7E532CBE-E120-4BF5-949B-6E86100B59E2}"/>
              </a:ext>
            </a:extLst>
          </p:cNvPr>
          <p:cNvSpPr txBox="1"/>
          <p:nvPr/>
        </p:nvSpPr>
        <p:spPr>
          <a:xfrm>
            <a:off x="5173156" y="4556088"/>
            <a:ext cx="64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1000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EE22B60D-EE76-4AE5-93CF-B5EC99A817BF}"/>
              </a:ext>
            </a:extLst>
          </p:cNvPr>
          <p:cNvSpPr/>
          <p:nvPr/>
        </p:nvSpPr>
        <p:spPr>
          <a:xfrm>
            <a:off x="8224880" y="1364572"/>
            <a:ext cx="654861" cy="979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1" name="Triângulo isósceles 160">
            <a:extLst>
              <a:ext uri="{FF2B5EF4-FFF2-40B4-BE49-F238E27FC236}">
                <a16:creationId xmlns:a16="http://schemas.microsoft.com/office/drawing/2014/main" id="{59446A5E-B119-4D79-B821-8FCF0C8A43AC}"/>
              </a:ext>
            </a:extLst>
          </p:cNvPr>
          <p:cNvSpPr/>
          <p:nvPr/>
        </p:nvSpPr>
        <p:spPr>
          <a:xfrm>
            <a:off x="8230415" y="1179906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2" name="Triângulo isósceles 161">
            <a:extLst>
              <a:ext uri="{FF2B5EF4-FFF2-40B4-BE49-F238E27FC236}">
                <a16:creationId xmlns:a16="http://schemas.microsoft.com/office/drawing/2014/main" id="{D4876AD4-66E3-4DEF-BADC-A66CA0FA8DC3}"/>
              </a:ext>
            </a:extLst>
          </p:cNvPr>
          <p:cNvSpPr/>
          <p:nvPr/>
        </p:nvSpPr>
        <p:spPr>
          <a:xfrm>
            <a:off x="8403149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3" name="Triângulo isósceles 162">
            <a:extLst>
              <a:ext uri="{FF2B5EF4-FFF2-40B4-BE49-F238E27FC236}">
                <a16:creationId xmlns:a16="http://schemas.microsoft.com/office/drawing/2014/main" id="{409A6B55-9DD6-418A-8EB3-31BADCFD019B}"/>
              </a:ext>
            </a:extLst>
          </p:cNvPr>
          <p:cNvSpPr/>
          <p:nvPr/>
        </p:nvSpPr>
        <p:spPr>
          <a:xfrm>
            <a:off x="8559226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4" name="Triângulo isósceles 163">
            <a:extLst>
              <a:ext uri="{FF2B5EF4-FFF2-40B4-BE49-F238E27FC236}">
                <a16:creationId xmlns:a16="http://schemas.microsoft.com/office/drawing/2014/main" id="{EB37ACE1-8A7B-4A04-ACE9-5B220F9B9AB2}"/>
              </a:ext>
            </a:extLst>
          </p:cNvPr>
          <p:cNvSpPr/>
          <p:nvPr/>
        </p:nvSpPr>
        <p:spPr>
          <a:xfrm>
            <a:off x="8735278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5" name="Triângulo isósceles 164">
            <a:extLst>
              <a:ext uri="{FF2B5EF4-FFF2-40B4-BE49-F238E27FC236}">
                <a16:creationId xmlns:a16="http://schemas.microsoft.com/office/drawing/2014/main" id="{F7DC3B95-349F-4871-A8F4-E81DFF4DCFD7}"/>
              </a:ext>
            </a:extLst>
          </p:cNvPr>
          <p:cNvSpPr/>
          <p:nvPr/>
        </p:nvSpPr>
        <p:spPr>
          <a:xfrm rot="10800000">
            <a:off x="8230415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6" name="Triângulo isósceles 165">
            <a:extLst>
              <a:ext uri="{FF2B5EF4-FFF2-40B4-BE49-F238E27FC236}">
                <a16:creationId xmlns:a16="http://schemas.microsoft.com/office/drawing/2014/main" id="{F3A12C84-998F-4B85-91F9-B430E3F87186}"/>
              </a:ext>
            </a:extLst>
          </p:cNvPr>
          <p:cNvSpPr/>
          <p:nvPr/>
        </p:nvSpPr>
        <p:spPr>
          <a:xfrm rot="10800000">
            <a:off x="8411931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7" name="Triângulo isósceles 166">
            <a:extLst>
              <a:ext uri="{FF2B5EF4-FFF2-40B4-BE49-F238E27FC236}">
                <a16:creationId xmlns:a16="http://schemas.microsoft.com/office/drawing/2014/main" id="{63793F1D-B5B4-4875-8254-A7CD4DA7823D}"/>
              </a:ext>
            </a:extLst>
          </p:cNvPr>
          <p:cNvSpPr/>
          <p:nvPr/>
        </p:nvSpPr>
        <p:spPr>
          <a:xfrm rot="10800000">
            <a:off x="8552310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8" name="Triângulo isósceles 167">
            <a:extLst>
              <a:ext uri="{FF2B5EF4-FFF2-40B4-BE49-F238E27FC236}">
                <a16:creationId xmlns:a16="http://schemas.microsoft.com/office/drawing/2014/main" id="{1EB03F7C-499B-4543-903A-574FE6223205}"/>
              </a:ext>
            </a:extLst>
          </p:cNvPr>
          <p:cNvSpPr/>
          <p:nvPr/>
        </p:nvSpPr>
        <p:spPr>
          <a:xfrm rot="10800000">
            <a:off x="8715788" y="2334575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9" name="Imagem 168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AE463E60-8123-4D55-85F7-C172C6FFF5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8226900" y="1429113"/>
            <a:ext cx="664654" cy="8862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70" name="Imagem 169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DB27FEB9-8220-4618-9B2E-86314E591E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270592" y="1897762"/>
            <a:ext cx="371229" cy="3712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71" name="Sinal de Adição 170">
            <a:extLst>
              <a:ext uri="{FF2B5EF4-FFF2-40B4-BE49-F238E27FC236}">
                <a16:creationId xmlns:a16="http://schemas.microsoft.com/office/drawing/2014/main" id="{28AA300E-5BA7-419B-83C6-4ACDA5D25B31}"/>
              </a:ext>
            </a:extLst>
          </p:cNvPr>
          <p:cNvSpPr/>
          <p:nvPr/>
        </p:nvSpPr>
        <p:spPr>
          <a:xfrm>
            <a:off x="3123695" y="4677968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2" name="Sinal de Adição 171">
            <a:extLst>
              <a:ext uri="{FF2B5EF4-FFF2-40B4-BE49-F238E27FC236}">
                <a16:creationId xmlns:a16="http://schemas.microsoft.com/office/drawing/2014/main" id="{F9710D55-3466-4DEE-9168-D239B615C338}"/>
              </a:ext>
            </a:extLst>
          </p:cNvPr>
          <p:cNvSpPr/>
          <p:nvPr/>
        </p:nvSpPr>
        <p:spPr>
          <a:xfrm>
            <a:off x="4115246" y="4691673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376BFC54-9582-4F7F-8B61-0FE6E0CAE3BE}"/>
              </a:ext>
            </a:extLst>
          </p:cNvPr>
          <p:cNvSpPr txBox="1"/>
          <p:nvPr/>
        </p:nvSpPr>
        <p:spPr>
          <a:xfrm>
            <a:off x="8966377" y="1499612"/>
            <a:ext cx="198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Lendário</a:t>
            </a:r>
          </a:p>
          <a:p>
            <a:r>
              <a:rPr lang="pt-PT" dirty="0"/>
              <a:t>750       ou 500</a:t>
            </a:r>
          </a:p>
        </p:txBody>
      </p:sp>
      <p:pic>
        <p:nvPicPr>
          <p:cNvPr id="174" name="Imagem 173" descr="Uma imagem com interior&#10;&#10;Descrição gerada automaticamente">
            <a:extLst>
              <a:ext uri="{FF2B5EF4-FFF2-40B4-BE49-F238E27FC236}">
                <a16:creationId xmlns:a16="http://schemas.microsoft.com/office/drawing/2014/main" id="{2285B413-C625-486A-99B0-31A2768A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71419" y="1662872"/>
            <a:ext cx="424379" cy="503382"/>
          </a:xfrm>
          <a:prstGeom prst="rect">
            <a:avLst/>
          </a:prstGeom>
        </p:spPr>
      </p:pic>
      <p:pic>
        <p:nvPicPr>
          <p:cNvPr id="175" name="Imagem 174" descr="Uma imagem com texto&#10;&#10;Descrição gerada automaticamente">
            <a:extLst>
              <a:ext uri="{FF2B5EF4-FFF2-40B4-BE49-F238E27FC236}">
                <a16:creationId xmlns:a16="http://schemas.microsoft.com/office/drawing/2014/main" id="{7B67E2DE-BA73-4028-BEF6-30819C7DB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01217" y="1704742"/>
            <a:ext cx="634523" cy="512345"/>
          </a:xfrm>
          <a:prstGeom prst="rect">
            <a:avLst/>
          </a:prstGeom>
        </p:spPr>
      </p:pic>
      <p:sp>
        <p:nvSpPr>
          <p:cNvPr id="176" name="Retângulo 175">
            <a:extLst>
              <a:ext uri="{FF2B5EF4-FFF2-40B4-BE49-F238E27FC236}">
                <a16:creationId xmlns:a16="http://schemas.microsoft.com/office/drawing/2014/main" id="{0F19D57B-1EAD-4FF5-B737-F01F03A2D8F9}"/>
              </a:ext>
            </a:extLst>
          </p:cNvPr>
          <p:cNvSpPr/>
          <p:nvPr/>
        </p:nvSpPr>
        <p:spPr>
          <a:xfrm>
            <a:off x="1249951" y="2705932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7" name="Triângulo isósceles 176">
            <a:extLst>
              <a:ext uri="{FF2B5EF4-FFF2-40B4-BE49-F238E27FC236}">
                <a16:creationId xmlns:a16="http://schemas.microsoft.com/office/drawing/2014/main" id="{7F5FE42B-0399-4498-A762-C075B1D32801}"/>
              </a:ext>
            </a:extLst>
          </p:cNvPr>
          <p:cNvSpPr/>
          <p:nvPr/>
        </p:nvSpPr>
        <p:spPr>
          <a:xfrm>
            <a:off x="1255486" y="2521266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8" name="Triângulo isósceles 177">
            <a:extLst>
              <a:ext uri="{FF2B5EF4-FFF2-40B4-BE49-F238E27FC236}">
                <a16:creationId xmlns:a16="http://schemas.microsoft.com/office/drawing/2014/main" id="{72A16AFF-012E-4A6D-9C6F-D91BCE5BA67F}"/>
              </a:ext>
            </a:extLst>
          </p:cNvPr>
          <p:cNvSpPr/>
          <p:nvPr/>
        </p:nvSpPr>
        <p:spPr>
          <a:xfrm>
            <a:off x="1428220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9" name="Triângulo isósceles 178">
            <a:extLst>
              <a:ext uri="{FF2B5EF4-FFF2-40B4-BE49-F238E27FC236}">
                <a16:creationId xmlns:a16="http://schemas.microsoft.com/office/drawing/2014/main" id="{AE53335D-0FA2-4D29-B0FA-91C498BBA284}"/>
              </a:ext>
            </a:extLst>
          </p:cNvPr>
          <p:cNvSpPr/>
          <p:nvPr/>
        </p:nvSpPr>
        <p:spPr>
          <a:xfrm>
            <a:off x="1584297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0" name="Triângulo isósceles 179">
            <a:extLst>
              <a:ext uri="{FF2B5EF4-FFF2-40B4-BE49-F238E27FC236}">
                <a16:creationId xmlns:a16="http://schemas.microsoft.com/office/drawing/2014/main" id="{2B319BBA-AA72-4094-8ED2-E142FA457347}"/>
              </a:ext>
            </a:extLst>
          </p:cNvPr>
          <p:cNvSpPr/>
          <p:nvPr/>
        </p:nvSpPr>
        <p:spPr>
          <a:xfrm>
            <a:off x="1769002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1" name="Triângulo isósceles 180">
            <a:extLst>
              <a:ext uri="{FF2B5EF4-FFF2-40B4-BE49-F238E27FC236}">
                <a16:creationId xmlns:a16="http://schemas.microsoft.com/office/drawing/2014/main" id="{013895EA-0E06-4085-A952-0021F9269C99}"/>
              </a:ext>
            </a:extLst>
          </p:cNvPr>
          <p:cNvSpPr/>
          <p:nvPr/>
        </p:nvSpPr>
        <p:spPr>
          <a:xfrm rot="10800000">
            <a:off x="1255486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2" name="Triângulo isósceles 181">
            <a:extLst>
              <a:ext uri="{FF2B5EF4-FFF2-40B4-BE49-F238E27FC236}">
                <a16:creationId xmlns:a16="http://schemas.microsoft.com/office/drawing/2014/main" id="{EB5E7A78-552D-4CFF-9B40-0F3DAF1C17AA}"/>
              </a:ext>
            </a:extLst>
          </p:cNvPr>
          <p:cNvSpPr/>
          <p:nvPr/>
        </p:nvSpPr>
        <p:spPr>
          <a:xfrm rot="10800000">
            <a:off x="1437002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3" name="Triângulo isósceles 182">
            <a:extLst>
              <a:ext uri="{FF2B5EF4-FFF2-40B4-BE49-F238E27FC236}">
                <a16:creationId xmlns:a16="http://schemas.microsoft.com/office/drawing/2014/main" id="{3532875D-486C-4AB3-A8A7-5A522CAB6A9A}"/>
              </a:ext>
            </a:extLst>
          </p:cNvPr>
          <p:cNvSpPr/>
          <p:nvPr/>
        </p:nvSpPr>
        <p:spPr>
          <a:xfrm rot="10800000">
            <a:off x="1577381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4" name="Triângulo isósceles 183">
            <a:extLst>
              <a:ext uri="{FF2B5EF4-FFF2-40B4-BE49-F238E27FC236}">
                <a16:creationId xmlns:a16="http://schemas.microsoft.com/office/drawing/2014/main" id="{11C8FE33-18DB-4B76-9EDC-A85F31AD94E5}"/>
              </a:ext>
            </a:extLst>
          </p:cNvPr>
          <p:cNvSpPr/>
          <p:nvPr/>
        </p:nvSpPr>
        <p:spPr>
          <a:xfrm rot="10800000">
            <a:off x="1740859" y="3675935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5" name="Imagem 184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AAA05BF8-074C-44AC-8603-8FF113138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1279527" y="2729073"/>
            <a:ext cx="664654" cy="886206"/>
          </a:xfrm>
          <a:prstGeom prst="ellipse">
            <a:avLst/>
          </a:prstGeom>
        </p:spPr>
      </p:pic>
      <p:pic>
        <p:nvPicPr>
          <p:cNvPr id="186" name="Imagem 185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DB4692C8-E4AE-4CEF-8F40-BE44F193AF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83257" y="3177022"/>
            <a:ext cx="371229" cy="371229"/>
          </a:xfrm>
          <a:prstGeom prst="rect">
            <a:avLst/>
          </a:prstGeom>
        </p:spPr>
      </p:pic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A94EDD39-77DC-4EA9-97BB-D2BB69546017}"/>
              </a:ext>
            </a:extLst>
          </p:cNvPr>
          <p:cNvSpPr txBox="1"/>
          <p:nvPr/>
        </p:nvSpPr>
        <p:spPr>
          <a:xfrm>
            <a:off x="1904812" y="2804324"/>
            <a:ext cx="174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Recolha o seu pack gratuito mensal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965E42AA-AFB8-4D5A-9B57-601CEFC7C40A}"/>
              </a:ext>
            </a:extLst>
          </p:cNvPr>
          <p:cNvSpPr txBox="1"/>
          <p:nvPr/>
        </p:nvSpPr>
        <p:spPr>
          <a:xfrm>
            <a:off x="4421140" y="5759073"/>
            <a:ext cx="262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      </a:t>
            </a:r>
            <a:r>
              <a:rPr lang="pt-PT" dirty="0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Não tens crédito?</a:t>
            </a:r>
          </a:p>
          <a:p>
            <a:r>
              <a:rPr lang="pt-PT" dirty="0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 aqui para recarregar</a:t>
            </a:r>
            <a:endParaRPr lang="pt-PT" dirty="0"/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D0B28B2A-033A-4B79-A07E-1D23E7116E76}"/>
              </a:ext>
            </a:extLst>
          </p:cNvPr>
          <p:cNvSpPr/>
          <p:nvPr/>
        </p:nvSpPr>
        <p:spPr>
          <a:xfrm>
            <a:off x="4402471" y="2802111"/>
            <a:ext cx="654861" cy="9792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1" name="Triângulo isósceles 190">
            <a:extLst>
              <a:ext uri="{FF2B5EF4-FFF2-40B4-BE49-F238E27FC236}">
                <a16:creationId xmlns:a16="http://schemas.microsoft.com/office/drawing/2014/main" id="{B5C487BF-50A8-4057-AD86-406140517EBD}"/>
              </a:ext>
            </a:extLst>
          </p:cNvPr>
          <p:cNvSpPr/>
          <p:nvPr/>
        </p:nvSpPr>
        <p:spPr>
          <a:xfrm>
            <a:off x="4408006" y="261744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2" name="Triângulo isósceles 191">
            <a:extLst>
              <a:ext uri="{FF2B5EF4-FFF2-40B4-BE49-F238E27FC236}">
                <a16:creationId xmlns:a16="http://schemas.microsoft.com/office/drawing/2014/main" id="{28FBD624-1BD3-43E1-B55B-DC17BD48128B}"/>
              </a:ext>
            </a:extLst>
          </p:cNvPr>
          <p:cNvSpPr/>
          <p:nvPr/>
        </p:nvSpPr>
        <p:spPr>
          <a:xfrm>
            <a:off x="4580740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3" name="Triângulo isósceles 192">
            <a:extLst>
              <a:ext uri="{FF2B5EF4-FFF2-40B4-BE49-F238E27FC236}">
                <a16:creationId xmlns:a16="http://schemas.microsoft.com/office/drawing/2014/main" id="{A4357A64-F3F7-4B8B-BB2F-E01CF7D181CA}"/>
              </a:ext>
            </a:extLst>
          </p:cNvPr>
          <p:cNvSpPr/>
          <p:nvPr/>
        </p:nvSpPr>
        <p:spPr>
          <a:xfrm>
            <a:off x="4736817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4" name="Triângulo isósceles 193">
            <a:extLst>
              <a:ext uri="{FF2B5EF4-FFF2-40B4-BE49-F238E27FC236}">
                <a16:creationId xmlns:a16="http://schemas.microsoft.com/office/drawing/2014/main" id="{8F9FD446-E95C-4E4E-87C9-18022D965A41}"/>
              </a:ext>
            </a:extLst>
          </p:cNvPr>
          <p:cNvSpPr/>
          <p:nvPr/>
        </p:nvSpPr>
        <p:spPr>
          <a:xfrm>
            <a:off x="4921522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5" name="Triângulo isósceles 194">
            <a:extLst>
              <a:ext uri="{FF2B5EF4-FFF2-40B4-BE49-F238E27FC236}">
                <a16:creationId xmlns:a16="http://schemas.microsoft.com/office/drawing/2014/main" id="{F1AC0704-82B2-4489-BF7B-4F0B1698AE17}"/>
              </a:ext>
            </a:extLst>
          </p:cNvPr>
          <p:cNvSpPr/>
          <p:nvPr/>
        </p:nvSpPr>
        <p:spPr>
          <a:xfrm rot="10800000">
            <a:off x="4408006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6" name="Triângulo isósceles 195">
            <a:extLst>
              <a:ext uri="{FF2B5EF4-FFF2-40B4-BE49-F238E27FC236}">
                <a16:creationId xmlns:a16="http://schemas.microsoft.com/office/drawing/2014/main" id="{34C9C3A3-AFE9-468C-A83F-A2D57E677E44}"/>
              </a:ext>
            </a:extLst>
          </p:cNvPr>
          <p:cNvSpPr/>
          <p:nvPr/>
        </p:nvSpPr>
        <p:spPr>
          <a:xfrm rot="10800000">
            <a:off x="4589522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riângulo isósceles 196">
            <a:extLst>
              <a:ext uri="{FF2B5EF4-FFF2-40B4-BE49-F238E27FC236}">
                <a16:creationId xmlns:a16="http://schemas.microsoft.com/office/drawing/2014/main" id="{CBBF4890-F231-4CCE-ACA7-5B2B41A565B4}"/>
              </a:ext>
            </a:extLst>
          </p:cNvPr>
          <p:cNvSpPr/>
          <p:nvPr/>
        </p:nvSpPr>
        <p:spPr>
          <a:xfrm rot="10800000">
            <a:off x="4729901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8" name="Triângulo isósceles 197">
            <a:extLst>
              <a:ext uri="{FF2B5EF4-FFF2-40B4-BE49-F238E27FC236}">
                <a16:creationId xmlns:a16="http://schemas.microsoft.com/office/drawing/2014/main" id="{681F4B91-A474-41FD-AD38-17B1ABF6AD04}"/>
              </a:ext>
            </a:extLst>
          </p:cNvPr>
          <p:cNvSpPr/>
          <p:nvPr/>
        </p:nvSpPr>
        <p:spPr>
          <a:xfrm rot="10800000">
            <a:off x="4893379" y="3772114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1" name="Imagem 200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63DAA5F7-31A2-4AEC-9F85-606B3109B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4421580" y="2826718"/>
            <a:ext cx="664654" cy="886206"/>
          </a:xfrm>
          <a:prstGeom prst="ellipse">
            <a:avLst/>
          </a:prstGeom>
        </p:spPr>
      </p:pic>
      <p:pic>
        <p:nvPicPr>
          <p:cNvPr id="202" name="Imagem 201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111A6D87-3C70-4272-A1DF-A0BDA07BF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442232" y="3266758"/>
            <a:ext cx="371229" cy="371229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E5B371AB-DEF1-4BC9-AD6B-4825F9504DC2}"/>
              </a:ext>
            </a:extLst>
          </p:cNvPr>
          <p:cNvSpPr txBox="1"/>
          <p:nvPr/>
        </p:nvSpPr>
        <p:spPr>
          <a:xfrm>
            <a:off x="5173156" y="2909566"/>
            <a:ext cx="190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Gold</a:t>
            </a:r>
          </a:p>
          <a:p>
            <a:r>
              <a:rPr lang="pt-PT" dirty="0"/>
              <a:t>600       ou 200</a:t>
            </a:r>
          </a:p>
        </p:txBody>
      </p:sp>
      <p:pic>
        <p:nvPicPr>
          <p:cNvPr id="204" name="Imagem 203" descr="Uma imagem com interior&#10;&#10;Descrição gerada automaticamente">
            <a:extLst>
              <a:ext uri="{FF2B5EF4-FFF2-40B4-BE49-F238E27FC236}">
                <a16:creationId xmlns:a16="http://schemas.microsoft.com/office/drawing/2014/main" id="{3F952F22-800D-4B29-A537-80EF387BE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2606" y="3070639"/>
            <a:ext cx="424379" cy="503382"/>
          </a:xfrm>
          <a:prstGeom prst="rect">
            <a:avLst/>
          </a:prstGeom>
        </p:spPr>
      </p:pic>
      <p:pic>
        <p:nvPicPr>
          <p:cNvPr id="205" name="Imagem 204" descr="Uma imagem com texto&#10;&#10;Descrição gerada automaticamente">
            <a:extLst>
              <a:ext uri="{FF2B5EF4-FFF2-40B4-BE49-F238E27FC236}">
                <a16:creationId xmlns:a16="http://schemas.microsoft.com/office/drawing/2014/main" id="{A195E79C-3197-4298-837E-886DCD7A0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70253" y="3106463"/>
            <a:ext cx="634523" cy="512345"/>
          </a:xfrm>
          <a:prstGeom prst="rect">
            <a:avLst/>
          </a:prstGeom>
        </p:spPr>
      </p:pic>
      <p:sp>
        <p:nvSpPr>
          <p:cNvPr id="206" name="Retângulo 205">
            <a:extLst>
              <a:ext uri="{FF2B5EF4-FFF2-40B4-BE49-F238E27FC236}">
                <a16:creationId xmlns:a16="http://schemas.microsoft.com/office/drawing/2014/main" id="{E14D58DC-E467-4D3A-939A-87E507086585}"/>
              </a:ext>
            </a:extLst>
          </p:cNvPr>
          <p:cNvSpPr/>
          <p:nvPr/>
        </p:nvSpPr>
        <p:spPr>
          <a:xfrm>
            <a:off x="8231795" y="2881362"/>
            <a:ext cx="654861" cy="9792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7" name="Triângulo isósceles 206">
            <a:extLst>
              <a:ext uri="{FF2B5EF4-FFF2-40B4-BE49-F238E27FC236}">
                <a16:creationId xmlns:a16="http://schemas.microsoft.com/office/drawing/2014/main" id="{58E2A2FD-A301-480A-8ED4-CCD57A53494E}"/>
              </a:ext>
            </a:extLst>
          </p:cNvPr>
          <p:cNvSpPr/>
          <p:nvPr/>
        </p:nvSpPr>
        <p:spPr>
          <a:xfrm>
            <a:off x="8237330" y="2696696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8" name="Triângulo isósceles 207">
            <a:extLst>
              <a:ext uri="{FF2B5EF4-FFF2-40B4-BE49-F238E27FC236}">
                <a16:creationId xmlns:a16="http://schemas.microsoft.com/office/drawing/2014/main" id="{BC8B34BB-16D3-43EC-9968-94F30B3987C5}"/>
              </a:ext>
            </a:extLst>
          </p:cNvPr>
          <p:cNvSpPr/>
          <p:nvPr/>
        </p:nvSpPr>
        <p:spPr>
          <a:xfrm>
            <a:off x="8410064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9" name="Triângulo isósceles 208">
            <a:extLst>
              <a:ext uri="{FF2B5EF4-FFF2-40B4-BE49-F238E27FC236}">
                <a16:creationId xmlns:a16="http://schemas.microsoft.com/office/drawing/2014/main" id="{43D0509C-8B7E-4758-888C-4EE070C84695}"/>
              </a:ext>
            </a:extLst>
          </p:cNvPr>
          <p:cNvSpPr/>
          <p:nvPr/>
        </p:nvSpPr>
        <p:spPr>
          <a:xfrm>
            <a:off x="8566141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0" name="Triângulo isósceles 209">
            <a:extLst>
              <a:ext uri="{FF2B5EF4-FFF2-40B4-BE49-F238E27FC236}">
                <a16:creationId xmlns:a16="http://schemas.microsoft.com/office/drawing/2014/main" id="{1207F16E-2F0B-4C78-802E-4B5D85038EE8}"/>
              </a:ext>
            </a:extLst>
          </p:cNvPr>
          <p:cNvSpPr/>
          <p:nvPr/>
        </p:nvSpPr>
        <p:spPr>
          <a:xfrm>
            <a:off x="8750846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1" name="Triângulo isósceles 210">
            <a:extLst>
              <a:ext uri="{FF2B5EF4-FFF2-40B4-BE49-F238E27FC236}">
                <a16:creationId xmlns:a16="http://schemas.microsoft.com/office/drawing/2014/main" id="{F98C3C2D-E9AB-4E07-A59D-A06EBA3A39C2}"/>
              </a:ext>
            </a:extLst>
          </p:cNvPr>
          <p:cNvSpPr/>
          <p:nvPr/>
        </p:nvSpPr>
        <p:spPr>
          <a:xfrm rot="10800000">
            <a:off x="8237330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2" name="Triângulo isósceles 211">
            <a:extLst>
              <a:ext uri="{FF2B5EF4-FFF2-40B4-BE49-F238E27FC236}">
                <a16:creationId xmlns:a16="http://schemas.microsoft.com/office/drawing/2014/main" id="{7C305E91-3777-4924-BEA2-9CCF58A215F5}"/>
              </a:ext>
            </a:extLst>
          </p:cNvPr>
          <p:cNvSpPr/>
          <p:nvPr/>
        </p:nvSpPr>
        <p:spPr>
          <a:xfrm rot="10800000">
            <a:off x="8418846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3" name="Triângulo isósceles 212">
            <a:extLst>
              <a:ext uri="{FF2B5EF4-FFF2-40B4-BE49-F238E27FC236}">
                <a16:creationId xmlns:a16="http://schemas.microsoft.com/office/drawing/2014/main" id="{65575E30-BDA4-40DC-AAB7-06BBB07898E2}"/>
              </a:ext>
            </a:extLst>
          </p:cNvPr>
          <p:cNvSpPr/>
          <p:nvPr/>
        </p:nvSpPr>
        <p:spPr>
          <a:xfrm rot="10800000">
            <a:off x="8559225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4" name="Triângulo isósceles 213">
            <a:extLst>
              <a:ext uri="{FF2B5EF4-FFF2-40B4-BE49-F238E27FC236}">
                <a16:creationId xmlns:a16="http://schemas.microsoft.com/office/drawing/2014/main" id="{6C08397B-9A78-4207-A7F4-8EFCEB7EC736}"/>
              </a:ext>
            </a:extLst>
          </p:cNvPr>
          <p:cNvSpPr/>
          <p:nvPr/>
        </p:nvSpPr>
        <p:spPr>
          <a:xfrm rot="10800000">
            <a:off x="8722703" y="3851365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17" name="Imagem 216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08365B1B-7EF5-4EFC-B177-4F54CF65B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8233814" y="2902932"/>
            <a:ext cx="664654" cy="886206"/>
          </a:xfrm>
          <a:prstGeom prst="ellipse">
            <a:avLst/>
          </a:prstGeom>
        </p:spPr>
      </p:pic>
      <p:pic>
        <p:nvPicPr>
          <p:cNvPr id="219" name="Imagem 218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53B159A9-127C-4FDD-B870-C942BCADF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251270" y="3362636"/>
            <a:ext cx="371229" cy="371229"/>
          </a:xfrm>
          <a:prstGeom prst="rect">
            <a:avLst/>
          </a:prstGeom>
        </p:spPr>
      </p:pic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5BD14EB2-5E21-4455-96B4-B3AABFBF5333}"/>
              </a:ext>
            </a:extLst>
          </p:cNvPr>
          <p:cNvSpPr txBox="1"/>
          <p:nvPr/>
        </p:nvSpPr>
        <p:spPr>
          <a:xfrm>
            <a:off x="8924006" y="2981825"/>
            <a:ext cx="1899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</a:t>
            </a:r>
            <a:r>
              <a:rPr lang="pt-PT" dirty="0" err="1"/>
              <a:t>Super</a:t>
            </a:r>
            <a:r>
              <a:rPr lang="pt-PT" dirty="0"/>
              <a:t> Pack</a:t>
            </a:r>
          </a:p>
          <a:p>
            <a:r>
              <a:rPr lang="pt-PT" dirty="0"/>
              <a:t>1500</a:t>
            </a:r>
          </a:p>
        </p:txBody>
      </p:sp>
      <p:pic>
        <p:nvPicPr>
          <p:cNvPr id="221" name="Imagem 220" descr="Uma imagem com interior&#10;&#10;Descrição gerada automaticamente">
            <a:extLst>
              <a:ext uri="{FF2B5EF4-FFF2-40B4-BE49-F238E27FC236}">
                <a16:creationId xmlns:a16="http://schemas.microsoft.com/office/drawing/2014/main" id="{C72D8243-6843-46F3-BB81-2DBE33C68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45662" y="3181789"/>
            <a:ext cx="424379" cy="503382"/>
          </a:xfrm>
          <a:prstGeom prst="rect">
            <a:avLst/>
          </a:prstGeom>
        </p:spPr>
      </p:pic>
      <p:sp>
        <p:nvSpPr>
          <p:cNvPr id="222" name="Retângulo 221">
            <a:extLst>
              <a:ext uri="{FF2B5EF4-FFF2-40B4-BE49-F238E27FC236}">
                <a16:creationId xmlns:a16="http://schemas.microsoft.com/office/drawing/2014/main" id="{C2B238FF-D74E-40AD-B0CB-EC301DBDDD1D}"/>
              </a:ext>
            </a:extLst>
          </p:cNvPr>
          <p:cNvSpPr/>
          <p:nvPr/>
        </p:nvSpPr>
        <p:spPr>
          <a:xfrm>
            <a:off x="7437866" y="4561998"/>
            <a:ext cx="654861" cy="9792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3" name="Triângulo isósceles 222">
            <a:extLst>
              <a:ext uri="{FF2B5EF4-FFF2-40B4-BE49-F238E27FC236}">
                <a16:creationId xmlns:a16="http://schemas.microsoft.com/office/drawing/2014/main" id="{A4597334-9934-4482-9407-FD395FB3CADC}"/>
              </a:ext>
            </a:extLst>
          </p:cNvPr>
          <p:cNvSpPr/>
          <p:nvPr/>
        </p:nvSpPr>
        <p:spPr>
          <a:xfrm>
            <a:off x="7443401" y="4377332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4" name="Triângulo isósceles 223">
            <a:extLst>
              <a:ext uri="{FF2B5EF4-FFF2-40B4-BE49-F238E27FC236}">
                <a16:creationId xmlns:a16="http://schemas.microsoft.com/office/drawing/2014/main" id="{4127ADFB-5AF6-43CC-9544-986045664D62}"/>
              </a:ext>
            </a:extLst>
          </p:cNvPr>
          <p:cNvSpPr/>
          <p:nvPr/>
        </p:nvSpPr>
        <p:spPr>
          <a:xfrm>
            <a:off x="7616135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5" name="Triângulo isósceles 224">
            <a:extLst>
              <a:ext uri="{FF2B5EF4-FFF2-40B4-BE49-F238E27FC236}">
                <a16:creationId xmlns:a16="http://schemas.microsoft.com/office/drawing/2014/main" id="{23CCBE09-A79F-4A42-80FD-797DEDBAC3EF}"/>
              </a:ext>
            </a:extLst>
          </p:cNvPr>
          <p:cNvSpPr/>
          <p:nvPr/>
        </p:nvSpPr>
        <p:spPr>
          <a:xfrm>
            <a:off x="7772212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6" name="Triângulo isósceles 225">
            <a:extLst>
              <a:ext uri="{FF2B5EF4-FFF2-40B4-BE49-F238E27FC236}">
                <a16:creationId xmlns:a16="http://schemas.microsoft.com/office/drawing/2014/main" id="{910BB78A-F258-44CD-84C5-A0545F72AD00}"/>
              </a:ext>
            </a:extLst>
          </p:cNvPr>
          <p:cNvSpPr/>
          <p:nvPr/>
        </p:nvSpPr>
        <p:spPr>
          <a:xfrm>
            <a:off x="7956917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7" name="Triângulo isósceles 226">
            <a:extLst>
              <a:ext uri="{FF2B5EF4-FFF2-40B4-BE49-F238E27FC236}">
                <a16:creationId xmlns:a16="http://schemas.microsoft.com/office/drawing/2014/main" id="{15A1EBB7-81E1-4B21-910C-CDF724519D70}"/>
              </a:ext>
            </a:extLst>
          </p:cNvPr>
          <p:cNvSpPr/>
          <p:nvPr/>
        </p:nvSpPr>
        <p:spPr>
          <a:xfrm rot="10800000">
            <a:off x="7443401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8" name="Triângulo isósceles 227">
            <a:extLst>
              <a:ext uri="{FF2B5EF4-FFF2-40B4-BE49-F238E27FC236}">
                <a16:creationId xmlns:a16="http://schemas.microsoft.com/office/drawing/2014/main" id="{5C6E735D-C9EF-489A-AB06-E8BC8BC59AF9}"/>
              </a:ext>
            </a:extLst>
          </p:cNvPr>
          <p:cNvSpPr/>
          <p:nvPr/>
        </p:nvSpPr>
        <p:spPr>
          <a:xfrm rot="10800000">
            <a:off x="7624917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9" name="Triângulo isósceles 228">
            <a:extLst>
              <a:ext uri="{FF2B5EF4-FFF2-40B4-BE49-F238E27FC236}">
                <a16:creationId xmlns:a16="http://schemas.microsoft.com/office/drawing/2014/main" id="{0F509A0A-47D3-43D3-982D-FAC9C2EAACFC}"/>
              </a:ext>
            </a:extLst>
          </p:cNvPr>
          <p:cNvSpPr/>
          <p:nvPr/>
        </p:nvSpPr>
        <p:spPr>
          <a:xfrm rot="10800000">
            <a:off x="7765296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0" name="Triângulo isósceles 229">
            <a:extLst>
              <a:ext uri="{FF2B5EF4-FFF2-40B4-BE49-F238E27FC236}">
                <a16:creationId xmlns:a16="http://schemas.microsoft.com/office/drawing/2014/main" id="{0ADD88F4-B5E5-4167-A8A1-E0051D5D7ECD}"/>
              </a:ext>
            </a:extLst>
          </p:cNvPr>
          <p:cNvSpPr/>
          <p:nvPr/>
        </p:nvSpPr>
        <p:spPr>
          <a:xfrm rot="10800000">
            <a:off x="7928774" y="553200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31" name="Imagem 230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1CF6BDE5-074D-49EC-BC2E-BCFC0E2EA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7456975" y="4586605"/>
            <a:ext cx="664654" cy="886206"/>
          </a:xfrm>
          <a:prstGeom prst="ellipse">
            <a:avLst/>
          </a:prstGeom>
        </p:spPr>
      </p:pic>
      <p:pic>
        <p:nvPicPr>
          <p:cNvPr id="232" name="Imagem 231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5DA1ECB9-AEC6-4C37-BF08-C42173FFF2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477627" y="5026645"/>
            <a:ext cx="371229" cy="371229"/>
          </a:xfrm>
          <a:prstGeom prst="rect">
            <a:avLst/>
          </a:prstGeom>
        </p:spPr>
      </p:pic>
      <p:sp>
        <p:nvSpPr>
          <p:cNvPr id="233" name="Retângulo 232">
            <a:extLst>
              <a:ext uri="{FF2B5EF4-FFF2-40B4-BE49-F238E27FC236}">
                <a16:creationId xmlns:a16="http://schemas.microsoft.com/office/drawing/2014/main" id="{159972D9-B60F-4BC8-8164-52F657D7C6B7}"/>
              </a:ext>
            </a:extLst>
          </p:cNvPr>
          <p:cNvSpPr/>
          <p:nvPr/>
        </p:nvSpPr>
        <p:spPr>
          <a:xfrm>
            <a:off x="8482563" y="4588923"/>
            <a:ext cx="654861" cy="9792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4" name="Triângulo isósceles 233">
            <a:extLst>
              <a:ext uri="{FF2B5EF4-FFF2-40B4-BE49-F238E27FC236}">
                <a16:creationId xmlns:a16="http://schemas.microsoft.com/office/drawing/2014/main" id="{D47C5033-C187-4FC7-AE98-48BFBB6CE1EA}"/>
              </a:ext>
            </a:extLst>
          </p:cNvPr>
          <p:cNvSpPr/>
          <p:nvPr/>
        </p:nvSpPr>
        <p:spPr>
          <a:xfrm>
            <a:off x="8488098" y="4404257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5" name="Triângulo isósceles 234">
            <a:extLst>
              <a:ext uri="{FF2B5EF4-FFF2-40B4-BE49-F238E27FC236}">
                <a16:creationId xmlns:a16="http://schemas.microsoft.com/office/drawing/2014/main" id="{F0CD0EAA-758D-4BA3-B328-5E8D9DB9CEA5}"/>
              </a:ext>
            </a:extLst>
          </p:cNvPr>
          <p:cNvSpPr/>
          <p:nvPr/>
        </p:nvSpPr>
        <p:spPr>
          <a:xfrm>
            <a:off x="8660832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6" name="Triângulo isósceles 235">
            <a:extLst>
              <a:ext uri="{FF2B5EF4-FFF2-40B4-BE49-F238E27FC236}">
                <a16:creationId xmlns:a16="http://schemas.microsoft.com/office/drawing/2014/main" id="{B221BA65-CEBB-4E22-9798-6516601424AC}"/>
              </a:ext>
            </a:extLst>
          </p:cNvPr>
          <p:cNvSpPr/>
          <p:nvPr/>
        </p:nvSpPr>
        <p:spPr>
          <a:xfrm>
            <a:off x="8816909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7" name="Triângulo isósceles 236">
            <a:extLst>
              <a:ext uri="{FF2B5EF4-FFF2-40B4-BE49-F238E27FC236}">
                <a16:creationId xmlns:a16="http://schemas.microsoft.com/office/drawing/2014/main" id="{6F866F0E-8C51-4D97-8DF5-6FC3C6264C50}"/>
              </a:ext>
            </a:extLst>
          </p:cNvPr>
          <p:cNvSpPr/>
          <p:nvPr/>
        </p:nvSpPr>
        <p:spPr>
          <a:xfrm>
            <a:off x="9001614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8" name="Triângulo isósceles 237">
            <a:extLst>
              <a:ext uri="{FF2B5EF4-FFF2-40B4-BE49-F238E27FC236}">
                <a16:creationId xmlns:a16="http://schemas.microsoft.com/office/drawing/2014/main" id="{2AC2D823-F799-4A46-8669-8632DE08B4EF}"/>
              </a:ext>
            </a:extLst>
          </p:cNvPr>
          <p:cNvSpPr/>
          <p:nvPr/>
        </p:nvSpPr>
        <p:spPr>
          <a:xfrm rot="10800000">
            <a:off x="8488098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9" name="Triângulo isósceles 238">
            <a:extLst>
              <a:ext uri="{FF2B5EF4-FFF2-40B4-BE49-F238E27FC236}">
                <a16:creationId xmlns:a16="http://schemas.microsoft.com/office/drawing/2014/main" id="{D10CCC7B-A7C0-4709-BB6A-0C66B949D43D}"/>
              </a:ext>
            </a:extLst>
          </p:cNvPr>
          <p:cNvSpPr/>
          <p:nvPr/>
        </p:nvSpPr>
        <p:spPr>
          <a:xfrm rot="10800000">
            <a:off x="8669614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0" name="Triângulo isósceles 239">
            <a:extLst>
              <a:ext uri="{FF2B5EF4-FFF2-40B4-BE49-F238E27FC236}">
                <a16:creationId xmlns:a16="http://schemas.microsoft.com/office/drawing/2014/main" id="{CC5A658A-E354-4757-9596-18FCE8988983}"/>
              </a:ext>
            </a:extLst>
          </p:cNvPr>
          <p:cNvSpPr/>
          <p:nvPr/>
        </p:nvSpPr>
        <p:spPr>
          <a:xfrm rot="10800000">
            <a:off x="8809993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1" name="Triângulo isósceles 240">
            <a:extLst>
              <a:ext uri="{FF2B5EF4-FFF2-40B4-BE49-F238E27FC236}">
                <a16:creationId xmlns:a16="http://schemas.microsoft.com/office/drawing/2014/main" id="{142F6338-8C78-49F7-93B8-2268EEE91DAE}"/>
              </a:ext>
            </a:extLst>
          </p:cNvPr>
          <p:cNvSpPr/>
          <p:nvPr/>
        </p:nvSpPr>
        <p:spPr>
          <a:xfrm rot="10800000">
            <a:off x="8973471" y="5558926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2" name="Imagem 241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BFDD177D-F4E9-422E-B0FB-A1B720B74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8484582" y="4610493"/>
            <a:ext cx="664654" cy="886206"/>
          </a:xfrm>
          <a:prstGeom prst="ellipse">
            <a:avLst/>
          </a:prstGeom>
        </p:spPr>
      </p:pic>
      <p:pic>
        <p:nvPicPr>
          <p:cNvPr id="243" name="Imagem 242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B4270482-4B27-4298-8885-BC83169266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02038" y="5070197"/>
            <a:ext cx="371229" cy="371229"/>
          </a:xfrm>
          <a:prstGeom prst="rect">
            <a:avLst/>
          </a:prstGeom>
        </p:spPr>
      </p:pic>
      <p:sp>
        <p:nvSpPr>
          <p:cNvPr id="244" name="Sinal de Adição 243">
            <a:extLst>
              <a:ext uri="{FF2B5EF4-FFF2-40B4-BE49-F238E27FC236}">
                <a16:creationId xmlns:a16="http://schemas.microsoft.com/office/drawing/2014/main" id="{CEBBEF1E-548D-4942-91CB-92B16174BCB1}"/>
              </a:ext>
            </a:extLst>
          </p:cNvPr>
          <p:cNvSpPr/>
          <p:nvPr/>
        </p:nvSpPr>
        <p:spPr>
          <a:xfrm>
            <a:off x="8132488" y="4892146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E92CD0FD-EDFC-426C-BC09-BEE1C8680C12}"/>
              </a:ext>
            </a:extLst>
          </p:cNvPr>
          <p:cNvSpPr txBox="1"/>
          <p:nvPr/>
        </p:nvSpPr>
        <p:spPr>
          <a:xfrm>
            <a:off x="9245526" y="4788421"/>
            <a:ext cx="18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2000      ou 1000</a:t>
            </a:r>
          </a:p>
        </p:txBody>
      </p:sp>
      <p:pic>
        <p:nvPicPr>
          <p:cNvPr id="246" name="Imagem 245" descr="Uma imagem com interior&#10;&#10;Descrição gerada automaticamente">
            <a:extLst>
              <a:ext uri="{FF2B5EF4-FFF2-40B4-BE49-F238E27FC236}">
                <a16:creationId xmlns:a16="http://schemas.microsoft.com/office/drawing/2014/main" id="{F8A82BE1-4922-4C1A-B9FD-6BDC0E514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9154" y="4710367"/>
            <a:ext cx="424379" cy="503382"/>
          </a:xfrm>
          <a:prstGeom prst="rect">
            <a:avLst/>
          </a:prstGeom>
        </p:spPr>
      </p:pic>
      <p:pic>
        <p:nvPicPr>
          <p:cNvPr id="247" name="Imagem 246" descr="Uma imagem com texto&#10;&#10;Descrição gerada automaticamente">
            <a:extLst>
              <a:ext uri="{FF2B5EF4-FFF2-40B4-BE49-F238E27FC236}">
                <a16:creationId xmlns:a16="http://schemas.microsoft.com/office/drawing/2014/main" id="{CF420BD8-E14F-423C-AA51-ADEEC3706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827808" y="4731610"/>
            <a:ext cx="634523" cy="51234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6CCFD9C-9409-47E4-BD07-AA1EBBCFEE16}"/>
              </a:ext>
            </a:extLst>
          </p:cNvPr>
          <p:cNvSpPr/>
          <p:nvPr/>
        </p:nvSpPr>
        <p:spPr>
          <a:xfrm>
            <a:off x="11092873" y="8466"/>
            <a:ext cx="7112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CE9BB8D-811D-434E-9039-AB8362AA473B}"/>
              </a:ext>
            </a:extLst>
          </p:cNvPr>
          <p:cNvSpPr/>
          <p:nvPr/>
        </p:nvSpPr>
        <p:spPr>
          <a:xfrm>
            <a:off x="4345312" y="5734357"/>
            <a:ext cx="2705471" cy="703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7E6D38C-981B-49D2-A571-87DAC71F6076}"/>
              </a:ext>
            </a:extLst>
          </p:cNvPr>
          <p:cNvSpPr/>
          <p:nvPr/>
        </p:nvSpPr>
        <p:spPr>
          <a:xfrm>
            <a:off x="1941418" y="1304116"/>
            <a:ext cx="1518967" cy="920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5137C2D-5A51-4529-9364-0B2AA848D232}"/>
              </a:ext>
            </a:extLst>
          </p:cNvPr>
          <p:cNvSpPr/>
          <p:nvPr/>
        </p:nvSpPr>
        <p:spPr>
          <a:xfrm>
            <a:off x="1963966" y="2881208"/>
            <a:ext cx="1410099" cy="803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CDE3D89-09E9-40A8-B210-CF814BD745EB}"/>
              </a:ext>
            </a:extLst>
          </p:cNvPr>
          <p:cNvSpPr/>
          <p:nvPr/>
        </p:nvSpPr>
        <p:spPr>
          <a:xfrm>
            <a:off x="5135806" y="1515351"/>
            <a:ext cx="1139869" cy="6430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89FBCB1-74DA-4FDF-9AD8-10C0297BC1C7}"/>
              </a:ext>
            </a:extLst>
          </p:cNvPr>
          <p:cNvSpPr/>
          <p:nvPr/>
        </p:nvSpPr>
        <p:spPr>
          <a:xfrm>
            <a:off x="5187783" y="2916825"/>
            <a:ext cx="2050939" cy="800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01BA5FB-9C28-4822-A737-53FA1460DCF8}"/>
              </a:ext>
            </a:extLst>
          </p:cNvPr>
          <p:cNvSpPr/>
          <p:nvPr/>
        </p:nvSpPr>
        <p:spPr>
          <a:xfrm>
            <a:off x="5273566" y="4523697"/>
            <a:ext cx="927730" cy="419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F1C6501-50F6-4DCB-8761-B2DA09594FDE}"/>
              </a:ext>
            </a:extLst>
          </p:cNvPr>
          <p:cNvSpPr/>
          <p:nvPr/>
        </p:nvSpPr>
        <p:spPr>
          <a:xfrm>
            <a:off x="9044099" y="1515351"/>
            <a:ext cx="1998848" cy="708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0ED52A2-7957-47F5-8C4D-1D6E345651CE}"/>
              </a:ext>
            </a:extLst>
          </p:cNvPr>
          <p:cNvSpPr/>
          <p:nvPr/>
        </p:nvSpPr>
        <p:spPr>
          <a:xfrm>
            <a:off x="8966377" y="3025925"/>
            <a:ext cx="1673914" cy="640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84B2C9-B750-4442-BF11-7AE83F0733C4}"/>
              </a:ext>
            </a:extLst>
          </p:cNvPr>
          <p:cNvSpPr/>
          <p:nvPr/>
        </p:nvSpPr>
        <p:spPr>
          <a:xfrm>
            <a:off x="9332955" y="4769949"/>
            <a:ext cx="2153977" cy="467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684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3D32D65-B788-4441-8C82-B479C06B260C}"/>
              </a:ext>
            </a:extLst>
          </p:cNvPr>
          <p:cNvSpPr txBox="1"/>
          <p:nvPr/>
        </p:nvSpPr>
        <p:spPr>
          <a:xfrm>
            <a:off x="4945487" y="613741"/>
            <a:ext cx="2282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/>
              <a:t>Mercado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8F9D4AD-50A5-4CC2-9675-5E2360046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90045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A0D8336-624E-463D-8BDC-A62C52451D92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4000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2A835E8-AC28-4DF3-B890-A99AD5F5D6BA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591FD600-543C-4596-9FF0-D4B08C929556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3924FF5C-2C8E-421C-BA83-D726DE852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0BAD1A3E-C5C9-43A6-8C7B-20728245E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2" name="Tabela 181">
            <a:extLst>
              <a:ext uri="{FF2B5EF4-FFF2-40B4-BE49-F238E27FC236}">
                <a16:creationId xmlns:a16="http://schemas.microsoft.com/office/drawing/2014/main" id="{E33437F3-4E98-4448-88BC-611046FDE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601437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graphicFrame>
        <p:nvGraphicFramePr>
          <p:cNvPr id="14" name="Tabela 14">
            <a:extLst>
              <a:ext uri="{FF2B5EF4-FFF2-40B4-BE49-F238E27FC236}">
                <a16:creationId xmlns:a16="http://schemas.microsoft.com/office/drawing/2014/main" id="{E172F78B-3D19-4A9C-930D-B291F91B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547986"/>
              </p:ext>
            </p:extLst>
          </p:nvPr>
        </p:nvGraphicFramePr>
        <p:xfrm>
          <a:off x="3158836" y="1892684"/>
          <a:ext cx="5874327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4327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Compra de cromos</a:t>
                      </a:r>
                      <a:endParaRPr lang="pt-PT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graphicFrame>
        <p:nvGraphicFramePr>
          <p:cNvPr id="16" name="Tabela 14">
            <a:extLst>
              <a:ext uri="{FF2B5EF4-FFF2-40B4-BE49-F238E27FC236}">
                <a16:creationId xmlns:a16="http://schemas.microsoft.com/office/drawing/2014/main" id="{06A8CC84-0D1A-4301-A2CC-D62453B4C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36704"/>
              </p:ext>
            </p:extLst>
          </p:nvPr>
        </p:nvGraphicFramePr>
        <p:xfrm>
          <a:off x="3158836" y="4566605"/>
          <a:ext cx="5800438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0438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>
                          <a:solidFill>
                            <a:schemeClr val="tx1"/>
                          </a:solidFill>
                        </a:rPr>
                        <a:t>Troca de cromos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graphicFrame>
        <p:nvGraphicFramePr>
          <p:cNvPr id="17" name="Tabela 14">
            <a:extLst>
              <a:ext uri="{FF2B5EF4-FFF2-40B4-BE49-F238E27FC236}">
                <a16:creationId xmlns:a16="http://schemas.microsoft.com/office/drawing/2014/main" id="{5AACBE3D-22E0-41D3-9470-E255A47AB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877426"/>
              </p:ext>
            </p:extLst>
          </p:nvPr>
        </p:nvGraphicFramePr>
        <p:xfrm>
          <a:off x="3158835" y="3181412"/>
          <a:ext cx="5874327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4327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>
                          <a:solidFill>
                            <a:schemeClr val="tx1"/>
                          </a:solidFill>
                        </a:rPr>
                        <a:t>Venda de cromos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D1C19613-BB15-4292-A984-BC1CE94CD6C0}"/>
              </a:ext>
            </a:extLst>
          </p:cNvPr>
          <p:cNvSpPr/>
          <p:nvPr/>
        </p:nvSpPr>
        <p:spPr>
          <a:xfrm>
            <a:off x="11092873" y="8466"/>
            <a:ext cx="8035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5492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26039B6-6569-4855-8A92-5D9E59EFB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092844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90999E9D-6C47-4785-8959-53415FA1BA41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4000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7740A6-FC81-4EC5-9A69-9AE710735F63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2292C20D-042A-47A8-A44B-A6F33EF24796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m 8" descr="Uma imagem com interior&#10;&#10;Descrição gerada automaticamente">
            <a:extLst>
              <a:ext uri="{FF2B5EF4-FFF2-40B4-BE49-F238E27FC236}">
                <a16:creationId xmlns:a16="http://schemas.microsoft.com/office/drawing/2014/main" id="{65D87A1D-E756-40DE-B7ED-923032D23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91722"/>
            <a:ext cx="424379" cy="503382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BDDDD780-BA45-4421-9E8C-8AC2F3C33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1" name="Tabela 181">
            <a:extLst>
              <a:ext uri="{FF2B5EF4-FFF2-40B4-BE49-F238E27FC236}">
                <a16:creationId xmlns:a16="http://schemas.microsoft.com/office/drawing/2014/main" id="{6298CB1B-490A-44B7-9208-F3B4C5F6F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381388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D50937-EA85-4681-B445-1AAFF9A0D8FB}"/>
              </a:ext>
            </a:extLst>
          </p:cNvPr>
          <p:cNvSpPr txBox="1"/>
          <p:nvPr/>
        </p:nvSpPr>
        <p:spPr>
          <a:xfrm>
            <a:off x="3570733" y="998521"/>
            <a:ext cx="4473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Compra de cromos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53214BB-21E7-4A2F-9322-C97A736EF878}"/>
              </a:ext>
            </a:extLst>
          </p:cNvPr>
          <p:cNvSpPr/>
          <p:nvPr/>
        </p:nvSpPr>
        <p:spPr>
          <a:xfrm>
            <a:off x="1306944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2E1F1F1-336F-4E1C-8995-0A67AA54A89D}"/>
              </a:ext>
            </a:extLst>
          </p:cNvPr>
          <p:cNvSpPr/>
          <p:nvPr/>
        </p:nvSpPr>
        <p:spPr>
          <a:xfrm>
            <a:off x="2949375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C881DEA-EB2E-4902-B7B4-7C64FC498922}"/>
              </a:ext>
            </a:extLst>
          </p:cNvPr>
          <p:cNvSpPr/>
          <p:nvPr/>
        </p:nvSpPr>
        <p:spPr>
          <a:xfrm>
            <a:off x="4591806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72A92FC-9F0B-423D-AF82-E6A4F0DD33FB}"/>
              </a:ext>
            </a:extLst>
          </p:cNvPr>
          <p:cNvSpPr/>
          <p:nvPr/>
        </p:nvSpPr>
        <p:spPr>
          <a:xfrm>
            <a:off x="6234237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E766633-C87E-410D-831E-D22180FEC67A}"/>
              </a:ext>
            </a:extLst>
          </p:cNvPr>
          <p:cNvSpPr/>
          <p:nvPr/>
        </p:nvSpPr>
        <p:spPr>
          <a:xfrm>
            <a:off x="7876668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1D29CC6-FE11-4C35-B00E-ADB0F1D0B7CD}"/>
              </a:ext>
            </a:extLst>
          </p:cNvPr>
          <p:cNvSpPr/>
          <p:nvPr/>
        </p:nvSpPr>
        <p:spPr>
          <a:xfrm>
            <a:off x="9514335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4A30D7A-09EA-404A-B1F0-2DC62706F485}"/>
              </a:ext>
            </a:extLst>
          </p:cNvPr>
          <p:cNvSpPr txBox="1"/>
          <p:nvPr/>
        </p:nvSpPr>
        <p:spPr>
          <a:xfrm>
            <a:off x="1323394" y="3389807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</a:t>
            </a:r>
            <a:endParaRPr lang="pt-PT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0CD55F8-2381-4089-94A2-2927AFAB7D2E}"/>
              </a:ext>
            </a:extLst>
          </p:cNvPr>
          <p:cNvSpPr txBox="1"/>
          <p:nvPr/>
        </p:nvSpPr>
        <p:spPr>
          <a:xfrm>
            <a:off x="6243615" y="348611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</a:t>
            </a:r>
            <a:endParaRPr lang="pt-PT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6D8B184-B060-4432-98C4-2281EF6FD53A}"/>
              </a:ext>
            </a:extLst>
          </p:cNvPr>
          <p:cNvSpPr txBox="1"/>
          <p:nvPr/>
        </p:nvSpPr>
        <p:spPr>
          <a:xfrm>
            <a:off x="2958754" y="3389807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</a:t>
            </a:r>
            <a:endParaRPr lang="pt-PT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14CE3FE-1B89-4344-8EBB-A8697AE16130}"/>
              </a:ext>
            </a:extLst>
          </p:cNvPr>
          <p:cNvSpPr txBox="1"/>
          <p:nvPr/>
        </p:nvSpPr>
        <p:spPr>
          <a:xfrm>
            <a:off x="4591805" y="343580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</a:t>
            </a:r>
            <a:endParaRPr lang="pt-PT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8586117-8D60-4407-AE7B-3D0AAF37802F}"/>
              </a:ext>
            </a:extLst>
          </p:cNvPr>
          <p:cNvSpPr txBox="1"/>
          <p:nvPr/>
        </p:nvSpPr>
        <p:spPr>
          <a:xfrm>
            <a:off x="9514335" y="348611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</a:t>
            </a:r>
            <a:endParaRPr lang="pt-PT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4B905B1-41AB-4490-AE92-4D7CF98B9910}"/>
              </a:ext>
            </a:extLst>
          </p:cNvPr>
          <p:cNvSpPr txBox="1"/>
          <p:nvPr/>
        </p:nvSpPr>
        <p:spPr>
          <a:xfrm>
            <a:off x="7878083" y="3504532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</a:t>
            </a:r>
            <a:endParaRPr lang="pt-PT" dirty="0"/>
          </a:p>
        </p:txBody>
      </p:sp>
      <p:pic>
        <p:nvPicPr>
          <p:cNvPr id="26" name="Imagem 25" descr="Uma imagem com interior&#10;&#10;Descrição gerada automaticamente">
            <a:extLst>
              <a:ext uri="{FF2B5EF4-FFF2-40B4-BE49-F238E27FC236}">
                <a16:creationId xmlns:a16="http://schemas.microsoft.com/office/drawing/2014/main" id="{4DBA439D-049B-4565-BEDF-CC41DF84F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64160" y="3255757"/>
            <a:ext cx="424379" cy="503382"/>
          </a:xfrm>
          <a:prstGeom prst="rect">
            <a:avLst/>
          </a:prstGeom>
        </p:spPr>
      </p:pic>
      <p:pic>
        <p:nvPicPr>
          <p:cNvPr id="27" name="Imagem 26" descr="Uma imagem com interior&#10;&#10;Descrição gerada automaticamente">
            <a:extLst>
              <a:ext uri="{FF2B5EF4-FFF2-40B4-BE49-F238E27FC236}">
                <a16:creationId xmlns:a16="http://schemas.microsoft.com/office/drawing/2014/main" id="{1159B9EA-C455-428F-9E58-8EDEF7379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1288" y="3255757"/>
            <a:ext cx="424379" cy="503382"/>
          </a:xfrm>
          <a:prstGeom prst="rect">
            <a:avLst/>
          </a:prstGeom>
        </p:spPr>
      </p:pic>
      <p:pic>
        <p:nvPicPr>
          <p:cNvPr id="28" name="Imagem 27" descr="Uma imagem com interior&#10;&#10;Descrição gerada automaticamente">
            <a:extLst>
              <a:ext uri="{FF2B5EF4-FFF2-40B4-BE49-F238E27FC236}">
                <a16:creationId xmlns:a16="http://schemas.microsoft.com/office/drawing/2014/main" id="{33FA0ADE-B13B-4EEA-B674-9AECF13DC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59139" y="3353468"/>
            <a:ext cx="424379" cy="503382"/>
          </a:xfrm>
          <a:prstGeom prst="rect">
            <a:avLst/>
          </a:prstGeom>
        </p:spPr>
      </p:pic>
      <p:pic>
        <p:nvPicPr>
          <p:cNvPr id="29" name="Imagem 28" descr="Uma imagem com interior&#10;&#10;Descrição gerada automaticamente">
            <a:extLst>
              <a:ext uri="{FF2B5EF4-FFF2-40B4-BE49-F238E27FC236}">
                <a16:creationId xmlns:a16="http://schemas.microsoft.com/office/drawing/2014/main" id="{F2761693-9739-44AB-BACA-E85BC3AE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39094" y="3343470"/>
            <a:ext cx="424379" cy="503382"/>
          </a:xfrm>
          <a:prstGeom prst="rect">
            <a:avLst/>
          </a:prstGeom>
        </p:spPr>
      </p:pic>
      <p:pic>
        <p:nvPicPr>
          <p:cNvPr id="30" name="Imagem 29" descr="Uma imagem com interior&#10;&#10;Descrição gerada automaticamente">
            <a:extLst>
              <a:ext uri="{FF2B5EF4-FFF2-40B4-BE49-F238E27FC236}">
                <a16:creationId xmlns:a16="http://schemas.microsoft.com/office/drawing/2014/main" id="{493740DD-7F77-4503-BB7B-897E4A345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06648" y="3301755"/>
            <a:ext cx="424379" cy="503382"/>
          </a:xfrm>
          <a:prstGeom prst="rect">
            <a:avLst/>
          </a:prstGeom>
        </p:spPr>
      </p:pic>
      <p:pic>
        <p:nvPicPr>
          <p:cNvPr id="31" name="Imagem 30" descr="Uma imagem com interior&#10;&#10;Descrição gerada automaticamente">
            <a:extLst>
              <a:ext uri="{FF2B5EF4-FFF2-40B4-BE49-F238E27FC236}">
                <a16:creationId xmlns:a16="http://schemas.microsoft.com/office/drawing/2014/main" id="{D23DF1D5-A498-4FC4-B9CE-1CCC9BA8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93607" y="3361764"/>
            <a:ext cx="424379" cy="503382"/>
          </a:xfrm>
          <a:prstGeom prst="rect">
            <a:avLst/>
          </a:prstGeom>
        </p:spPr>
      </p:pic>
      <p:sp>
        <p:nvSpPr>
          <p:cNvPr id="38" name="Arco 37">
            <a:extLst>
              <a:ext uri="{FF2B5EF4-FFF2-40B4-BE49-F238E27FC236}">
                <a16:creationId xmlns:a16="http://schemas.microsoft.com/office/drawing/2014/main" id="{B892D7F3-3502-4806-B366-E0C3A51317A5}"/>
              </a:ext>
            </a:extLst>
          </p:cNvPr>
          <p:cNvSpPr/>
          <p:nvPr/>
        </p:nvSpPr>
        <p:spPr>
          <a:xfrm>
            <a:off x="9678655" y="281273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68099B66-6532-4748-AA8B-00FB5A3E5543}"/>
              </a:ext>
            </a:extLst>
          </p:cNvPr>
          <p:cNvSpPr/>
          <p:nvPr/>
        </p:nvSpPr>
        <p:spPr>
          <a:xfrm rot="16200000">
            <a:off x="9689781" y="282386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Fluxograma: Conexão 39">
            <a:extLst>
              <a:ext uri="{FF2B5EF4-FFF2-40B4-BE49-F238E27FC236}">
                <a16:creationId xmlns:a16="http://schemas.microsoft.com/office/drawing/2014/main" id="{C58F2EAA-E8D6-4AD4-9034-4BC606D64CEF}"/>
              </a:ext>
            </a:extLst>
          </p:cNvPr>
          <p:cNvSpPr/>
          <p:nvPr/>
        </p:nvSpPr>
        <p:spPr>
          <a:xfrm>
            <a:off x="9854780" y="260914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24E87B84-8D69-4655-A5B0-059FF606176D}"/>
              </a:ext>
            </a:extLst>
          </p:cNvPr>
          <p:cNvSpPr/>
          <p:nvPr/>
        </p:nvSpPr>
        <p:spPr>
          <a:xfrm>
            <a:off x="8005309" y="280177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2DD21371-1C4E-4C93-A8E0-AE74EBCADF98}"/>
              </a:ext>
            </a:extLst>
          </p:cNvPr>
          <p:cNvSpPr/>
          <p:nvPr/>
        </p:nvSpPr>
        <p:spPr>
          <a:xfrm rot="16200000">
            <a:off x="8016435" y="281289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Fluxograma: Conexão 42">
            <a:extLst>
              <a:ext uri="{FF2B5EF4-FFF2-40B4-BE49-F238E27FC236}">
                <a16:creationId xmlns:a16="http://schemas.microsoft.com/office/drawing/2014/main" id="{B3C2F27A-AB1F-4702-B0CA-780289DBCD0A}"/>
              </a:ext>
            </a:extLst>
          </p:cNvPr>
          <p:cNvSpPr/>
          <p:nvPr/>
        </p:nvSpPr>
        <p:spPr>
          <a:xfrm>
            <a:off x="8181434" y="2598182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Arco 43">
            <a:extLst>
              <a:ext uri="{FF2B5EF4-FFF2-40B4-BE49-F238E27FC236}">
                <a16:creationId xmlns:a16="http://schemas.microsoft.com/office/drawing/2014/main" id="{80CBF3B5-DF5C-42CC-88EE-5473BF750FED}"/>
              </a:ext>
            </a:extLst>
          </p:cNvPr>
          <p:cNvSpPr/>
          <p:nvPr/>
        </p:nvSpPr>
        <p:spPr>
          <a:xfrm>
            <a:off x="6387377" y="278921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7C569611-6142-499D-AC2B-58FAB3058616}"/>
              </a:ext>
            </a:extLst>
          </p:cNvPr>
          <p:cNvSpPr/>
          <p:nvPr/>
        </p:nvSpPr>
        <p:spPr>
          <a:xfrm rot="16200000">
            <a:off x="6398503" y="280034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Fluxograma: Conexão 45">
            <a:extLst>
              <a:ext uri="{FF2B5EF4-FFF2-40B4-BE49-F238E27FC236}">
                <a16:creationId xmlns:a16="http://schemas.microsoft.com/office/drawing/2014/main" id="{0E260F5B-61A8-4A92-BCFF-DEFC32495F6E}"/>
              </a:ext>
            </a:extLst>
          </p:cNvPr>
          <p:cNvSpPr/>
          <p:nvPr/>
        </p:nvSpPr>
        <p:spPr>
          <a:xfrm>
            <a:off x="6563502" y="258562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Arco 46">
            <a:extLst>
              <a:ext uri="{FF2B5EF4-FFF2-40B4-BE49-F238E27FC236}">
                <a16:creationId xmlns:a16="http://schemas.microsoft.com/office/drawing/2014/main" id="{0E0E0A50-744E-430D-95AE-2E99E6F145BA}"/>
              </a:ext>
            </a:extLst>
          </p:cNvPr>
          <p:cNvSpPr/>
          <p:nvPr/>
        </p:nvSpPr>
        <p:spPr>
          <a:xfrm>
            <a:off x="4743356" y="281273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Arco 47">
            <a:extLst>
              <a:ext uri="{FF2B5EF4-FFF2-40B4-BE49-F238E27FC236}">
                <a16:creationId xmlns:a16="http://schemas.microsoft.com/office/drawing/2014/main" id="{B5AF68C9-5802-4AD2-91B7-679F26821191}"/>
              </a:ext>
            </a:extLst>
          </p:cNvPr>
          <p:cNvSpPr/>
          <p:nvPr/>
        </p:nvSpPr>
        <p:spPr>
          <a:xfrm rot="16200000">
            <a:off x="4754482" y="282386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Fluxograma: Conexão 48">
            <a:extLst>
              <a:ext uri="{FF2B5EF4-FFF2-40B4-BE49-F238E27FC236}">
                <a16:creationId xmlns:a16="http://schemas.microsoft.com/office/drawing/2014/main" id="{33C6E696-E4CF-4E86-AAE1-F51999FE6B9C}"/>
              </a:ext>
            </a:extLst>
          </p:cNvPr>
          <p:cNvSpPr/>
          <p:nvPr/>
        </p:nvSpPr>
        <p:spPr>
          <a:xfrm>
            <a:off x="4919481" y="260914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Arco 49">
            <a:extLst>
              <a:ext uri="{FF2B5EF4-FFF2-40B4-BE49-F238E27FC236}">
                <a16:creationId xmlns:a16="http://schemas.microsoft.com/office/drawing/2014/main" id="{7E04FE26-6F50-4B18-8679-D791C12545E8}"/>
              </a:ext>
            </a:extLst>
          </p:cNvPr>
          <p:cNvSpPr/>
          <p:nvPr/>
        </p:nvSpPr>
        <p:spPr>
          <a:xfrm>
            <a:off x="3104501" y="278921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Arco 50">
            <a:extLst>
              <a:ext uri="{FF2B5EF4-FFF2-40B4-BE49-F238E27FC236}">
                <a16:creationId xmlns:a16="http://schemas.microsoft.com/office/drawing/2014/main" id="{D0C54AD5-B943-4407-9051-30F23B215BD9}"/>
              </a:ext>
            </a:extLst>
          </p:cNvPr>
          <p:cNvSpPr/>
          <p:nvPr/>
        </p:nvSpPr>
        <p:spPr>
          <a:xfrm rot="16200000">
            <a:off x="3115627" y="280034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Fluxograma: Conexão 51">
            <a:extLst>
              <a:ext uri="{FF2B5EF4-FFF2-40B4-BE49-F238E27FC236}">
                <a16:creationId xmlns:a16="http://schemas.microsoft.com/office/drawing/2014/main" id="{64131B00-7000-48C7-96FF-CF72F9221849}"/>
              </a:ext>
            </a:extLst>
          </p:cNvPr>
          <p:cNvSpPr/>
          <p:nvPr/>
        </p:nvSpPr>
        <p:spPr>
          <a:xfrm>
            <a:off x="3280626" y="258562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7F47EB07-9DD8-4CB2-A3C0-86FD49EB7001}"/>
              </a:ext>
            </a:extLst>
          </p:cNvPr>
          <p:cNvSpPr/>
          <p:nvPr/>
        </p:nvSpPr>
        <p:spPr>
          <a:xfrm>
            <a:off x="1473019" y="278921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A3E9D13C-7461-4D7E-B706-9F59FBE649C0}"/>
              </a:ext>
            </a:extLst>
          </p:cNvPr>
          <p:cNvSpPr/>
          <p:nvPr/>
        </p:nvSpPr>
        <p:spPr>
          <a:xfrm rot="16200000">
            <a:off x="1484145" y="280034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Fluxograma: Conexão 54">
            <a:extLst>
              <a:ext uri="{FF2B5EF4-FFF2-40B4-BE49-F238E27FC236}">
                <a16:creationId xmlns:a16="http://schemas.microsoft.com/office/drawing/2014/main" id="{1B203A3B-15C0-412F-8235-BF9AF93F4FB3}"/>
              </a:ext>
            </a:extLst>
          </p:cNvPr>
          <p:cNvSpPr/>
          <p:nvPr/>
        </p:nvSpPr>
        <p:spPr>
          <a:xfrm>
            <a:off x="1649144" y="258562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57F5F0-A835-4DC6-B3E1-08B442B94E29}"/>
              </a:ext>
            </a:extLst>
          </p:cNvPr>
          <p:cNvSpPr/>
          <p:nvPr/>
        </p:nvSpPr>
        <p:spPr>
          <a:xfrm>
            <a:off x="1323394" y="3301755"/>
            <a:ext cx="811412" cy="457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B7D6D33-4D70-40B8-9316-5C46F693B9C9}"/>
              </a:ext>
            </a:extLst>
          </p:cNvPr>
          <p:cNvSpPr/>
          <p:nvPr/>
        </p:nvSpPr>
        <p:spPr>
          <a:xfrm>
            <a:off x="2918907" y="3301755"/>
            <a:ext cx="790352" cy="484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C6EDC96-D90B-4D7E-9A11-CA01E3386EBC}"/>
              </a:ext>
            </a:extLst>
          </p:cNvPr>
          <p:cNvSpPr/>
          <p:nvPr/>
        </p:nvSpPr>
        <p:spPr>
          <a:xfrm>
            <a:off x="4577125" y="3341102"/>
            <a:ext cx="805702" cy="503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47AA3B6-3068-49AC-9CC8-F95101271698}"/>
              </a:ext>
            </a:extLst>
          </p:cNvPr>
          <p:cNvSpPr/>
          <p:nvPr/>
        </p:nvSpPr>
        <p:spPr>
          <a:xfrm>
            <a:off x="6226273" y="3389807"/>
            <a:ext cx="815477" cy="451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2510192-9AA9-4963-8B63-53F088A79EB9}"/>
              </a:ext>
            </a:extLst>
          </p:cNvPr>
          <p:cNvSpPr/>
          <p:nvPr/>
        </p:nvSpPr>
        <p:spPr>
          <a:xfrm>
            <a:off x="7876668" y="3389807"/>
            <a:ext cx="777805" cy="451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7A49A71-798B-413A-A862-163371B98839}"/>
              </a:ext>
            </a:extLst>
          </p:cNvPr>
          <p:cNvSpPr/>
          <p:nvPr/>
        </p:nvSpPr>
        <p:spPr>
          <a:xfrm>
            <a:off x="9512551" y="3435805"/>
            <a:ext cx="795231" cy="429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17C7EA5-21BE-4195-92C9-89B5CD54D3D3}"/>
              </a:ext>
            </a:extLst>
          </p:cNvPr>
          <p:cNvSpPr/>
          <p:nvPr/>
        </p:nvSpPr>
        <p:spPr>
          <a:xfrm>
            <a:off x="11092873" y="40821"/>
            <a:ext cx="785091" cy="370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110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EA8549F-2A79-48B8-B8CF-44C1C2C7A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022055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8683C142-E62B-4FC6-B197-7D126C149B6C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3950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4C401F-A16E-4B16-9DAD-586C9EDA8B3D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D4361B2E-AEF0-41A4-8F1D-11C7A289D9E5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EA6B29E3-3E37-4DEE-98B9-AF5BE91DB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22921" y="8466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F02052EB-BBA5-4F33-89A5-1DEF07627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2" name="Tabela 181">
            <a:extLst>
              <a:ext uri="{FF2B5EF4-FFF2-40B4-BE49-F238E27FC236}">
                <a16:creationId xmlns:a16="http://schemas.microsoft.com/office/drawing/2014/main" id="{DD7D0379-8DF6-4F48-BE14-4136B1153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95752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/>
                        <a:t>Voltar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FA36A5-82B5-4C45-A336-A22F344134D9}"/>
              </a:ext>
            </a:extLst>
          </p:cNvPr>
          <p:cNvSpPr txBox="1"/>
          <p:nvPr/>
        </p:nvSpPr>
        <p:spPr>
          <a:xfrm>
            <a:off x="3641750" y="1088224"/>
            <a:ext cx="4331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Compra de cromos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2A1E78C-537E-4FD6-9271-F5FE89A8E253}"/>
              </a:ext>
            </a:extLst>
          </p:cNvPr>
          <p:cNvSpPr/>
          <p:nvPr/>
        </p:nvSpPr>
        <p:spPr>
          <a:xfrm>
            <a:off x="1306944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E47672B-8DB6-433C-ABE2-6E21013886B2}"/>
              </a:ext>
            </a:extLst>
          </p:cNvPr>
          <p:cNvSpPr/>
          <p:nvPr/>
        </p:nvSpPr>
        <p:spPr>
          <a:xfrm>
            <a:off x="2949375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B9112BE-7EF9-4F96-9D37-A2F72D2BE71C}"/>
              </a:ext>
            </a:extLst>
          </p:cNvPr>
          <p:cNvSpPr/>
          <p:nvPr/>
        </p:nvSpPr>
        <p:spPr>
          <a:xfrm>
            <a:off x="4591806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62C22A6-C0A8-4721-A7AD-57D18D9FD0DC}"/>
              </a:ext>
            </a:extLst>
          </p:cNvPr>
          <p:cNvSpPr/>
          <p:nvPr/>
        </p:nvSpPr>
        <p:spPr>
          <a:xfrm>
            <a:off x="6234237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1663DB8-D579-46F5-87D9-5701B970616E}"/>
              </a:ext>
            </a:extLst>
          </p:cNvPr>
          <p:cNvSpPr/>
          <p:nvPr/>
        </p:nvSpPr>
        <p:spPr>
          <a:xfrm>
            <a:off x="7876668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4389F38-1A63-4D63-B625-8D310314A5EC}"/>
              </a:ext>
            </a:extLst>
          </p:cNvPr>
          <p:cNvSpPr/>
          <p:nvPr/>
        </p:nvSpPr>
        <p:spPr>
          <a:xfrm>
            <a:off x="9514335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CD401CC-8EA2-40A4-9234-1499984AAA34}"/>
              </a:ext>
            </a:extLst>
          </p:cNvPr>
          <p:cNvSpPr txBox="1"/>
          <p:nvPr/>
        </p:nvSpPr>
        <p:spPr>
          <a:xfrm>
            <a:off x="1323394" y="3389807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80942A-3FD6-4CFB-B96F-92ABD1738236}"/>
              </a:ext>
            </a:extLst>
          </p:cNvPr>
          <p:cNvSpPr txBox="1"/>
          <p:nvPr/>
        </p:nvSpPr>
        <p:spPr>
          <a:xfrm>
            <a:off x="6243615" y="348611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FB62105-BBAE-429F-AC4C-939914921452}"/>
              </a:ext>
            </a:extLst>
          </p:cNvPr>
          <p:cNvSpPr txBox="1"/>
          <p:nvPr/>
        </p:nvSpPr>
        <p:spPr>
          <a:xfrm>
            <a:off x="2958754" y="3389807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1EE30CF-32A5-413D-8B68-EC091DFEC0D8}"/>
              </a:ext>
            </a:extLst>
          </p:cNvPr>
          <p:cNvSpPr txBox="1"/>
          <p:nvPr/>
        </p:nvSpPr>
        <p:spPr>
          <a:xfrm>
            <a:off x="4591805" y="343580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82E90C3-F67B-4B22-86DF-254491592909}"/>
              </a:ext>
            </a:extLst>
          </p:cNvPr>
          <p:cNvSpPr txBox="1"/>
          <p:nvPr/>
        </p:nvSpPr>
        <p:spPr>
          <a:xfrm>
            <a:off x="9514335" y="348611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290E475-2868-4D9D-AD99-B871FFAB7C0F}"/>
              </a:ext>
            </a:extLst>
          </p:cNvPr>
          <p:cNvSpPr txBox="1"/>
          <p:nvPr/>
        </p:nvSpPr>
        <p:spPr>
          <a:xfrm>
            <a:off x="7878083" y="3504532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pic>
        <p:nvPicPr>
          <p:cNvPr id="26" name="Imagem 25" descr="Uma imagem com interior&#10;&#10;Descrição gerada automaticamente">
            <a:extLst>
              <a:ext uri="{FF2B5EF4-FFF2-40B4-BE49-F238E27FC236}">
                <a16:creationId xmlns:a16="http://schemas.microsoft.com/office/drawing/2014/main" id="{83A8C30D-05A3-4EFB-8C52-A5A6CDB9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64160" y="3255757"/>
            <a:ext cx="424379" cy="503382"/>
          </a:xfrm>
          <a:prstGeom prst="rect">
            <a:avLst/>
          </a:prstGeom>
        </p:spPr>
      </p:pic>
      <p:pic>
        <p:nvPicPr>
          <p:cNvPr id="27" name="Imagem 26" descr="Uma imagem com interior&#10;&#10;Descrição gerada automaticamente">
            <a:extLst>
              <a:ext uri="{FF2B5EF4-FFF2-40B4-BE49-F238E27FC236}">
                <a16:creationId xmlns:a16="http://schemas.microsoft.com/office/drawing/2014/main" id="{C8619D0F-F1C9-4DA4-ABA8-110D8D0A9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1288" y="3255757"/>
            <a:ext cx="424379" cy="503382"/>
          </a:xfrm>
          <a:prstGeom prst="rect">
            <a:avLst/>
          </a:prstGeom>
        </p:spPr>
      </p:pic>
      <p:pic>
        <p:nvPicPr>
          <p:cNvPr id="28" name="Imagem 27" descr="Uma imagem com interior&#10;&#10;Descrição gerada automaticamente">
            <a:extLst>
              <a:ext uri="{FF2B5EF4-FFF2-40B4-BE49-F238E27FC236}">
                <a16:creationId xmlns:a16="http://schemas.microsoft.com/office/drawing/2014/main" id="{C8AF260F-56AD-4399-9979-7A4B18BE8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59139" y="3353468"/>
            <a:ext cx="424379" cy="503382"/>
          </a:xfrm>
          <a:prstGeom prst="rect">
            <a:avLst/>
          </a:prstGeom>
        </p:spPr>
      </p:pic>
      <p:pic>
        <p:nvPicPr>
          <p:cNvPr id="29" name="Imagem 28" descr="Uma imagem com interior&#10;&#10;Descrição gerada automaticamente">
            <a:extLst>
              <a:ext uri="{FF2B5EF4-FFF2-40B4-BE49-F238E27FC236}">
                <a16:creationId xmlns:a16="http://schemas.microsoft.com/office/drawing/2014/main" id="{69974C46-8B09-405B-A1D4-46A24F0A6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39094" y="3343470"/>
            <a:ext cx="424379" cy="503382"/>
          </a:xfrm>
          <a:prstGeom prst="rect">
            <a:avLst/>
          </a:prstGeom>
        </p:spPr>
      </p:pic>
      <p:pic>
        <p:nvPicPr>
          <p:cNvPr id="30" name="Imagem 29" descr="Uma imagem com interior&#10;&#10;Descrição gerada automaticamente">
            <a:extLst>
              <a:ext uri="{FF2B5EF4-FFF2-40B4-BE49-F238E27FC236}">
                <a16:creationId xmlns:a16="http://schemas.microsoft.com/office/drawing/2014/main" id="{FD30C681-B905-4CDB-8C05-518A25E2B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06648" y="3301755"/>
            <a:ext cx="424379" cy="503382"/>
          </a:xfrm>
          <a:prstGeom prst="rect">
            <a:avLst/>
          </a:prstGeom>
        </p:spPr>
      </p:pic>
      <p:pic>
        <p:nvPicPr>
          <p:cNvPr id="31" name="Imagem 30" descr="Uma imagem com interior&#10;&#10;Descrição gerada automaticamente">
            <a:extLst>
              <a:ext uri="{FF2B5EF4-FFF2-40B4-BE49-F238E27FC236}">
                <a16:creationId xmlns:a16="http://schemas.microsoft.com/office/drawing/2014/main" id="{F0355961-9FD8-46D0-A3DA-1B235D99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93607" y="3361764"/>
            <a:ext cx="424379" cy="503382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912653B0-9274-4721-BCA9-977519FD7462}"/>
              </a:ext>
            </a:extLst>
          </p:cNvPr>
          <p:cNvSpPr/>
          <p:nvPr/>
        </p:nvSpPr>
        <p:spPr>
          <a:xfrm>
            <a:off x="2932038" y="1423608"/>
            <a:ext cx="5751280" cy="3876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200" dirty="0"/>
              <a:t>A sua compra foi um sucesso</a:t>
            </a:r>
          </a:p>
          <a:p>
            <a:pPr algn="ctr"/>
            <a:endParaRPr lang="pt-PT" sz="3200" dirty="0"/>
          </a:p>
          <a:p>
            <a:pPr algn="ctr"/>
            <a:endParaRPr lang="pt-PT" sz="3200" dirty="0"/>
          </a:p>
          <a:p>
            <a:pPr algn="ctr"/>
            <a:endParaRPr lang="pt-PT" sz="3200" dirty="0"/>
          </a:p>
        </p:txBody>
      </p:sp>
      <p:graphicFrame>
        <p:nvGraphicFramePr>
          <p:cNvPr id="33" name="Tabela 33">
            <a:extLst>
              <a:ext uri="{FF2B5EF4-FFF2-40B4-BE49-F238E27FC236}">
                <a16:creationId xmlns:a16="http://schemas.microsoft.com/office/drawing/2014/main" id="{D2912A5C-18AD-4C18-9E03-F1C6DA518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2125"/>
              </p:ext>
            </p:extLst>
          </p:nvPr>
        </p:nvGraphicFramePr>
        <p:xfrm>
          <a:off x="3583689" y="3624859"/>
          <a:ext cx="4331855" cy="707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1855">
                  <a:extLst>
                    <a:ext uri="{9D8B030D-6E8A-4147-A177-3AD203B41FA5}">
                      <a16:colId xmlns:a16="http://schemas.microsoft.com/office/drawing/2014/main" val="982878868"/>
                    </a:ext>
                  </a:extLst>
                </a:gridCol>
              </a:tblGrid>
              <a:tr h="707886">
                <a:tc>
                  <a:txBody>
                    <a:bodyPr/>
                    <a:lstStyle/>
                    <a:p>
                      <a:pPr algn="ctr"/>
                      <a:r>
                        <a:rPr lang="pt-PT" sz="3200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90352"/>
                  </a:ext>
                </a:extLst>
              </a:tr>
            </a:tbl>
          </a:graphicData>
        </a:graphic>
      </p:graphicFrame>
      <p:sp>
        <p:nvSpPr>
          <p:cNvPr id="34" name="Arco 33">
            <a:extLst>
              <a:ext uri="{FF2B5EF4-FFF2-40B4-BE49-F238E27FC236}">
                <a16:creationId xmlns:a16="http://schemas.microsoft.com/office/drawing/2014/main" id="{D2736CA0-D761-44FC-8232-C50BBDC17C51}"/>
              </a:ext>
            </a:extLst>
          </p:cNvPr>
          <p:cNvSpPr/>
          <p:nvPr/>
        </p:nvSpPr>
        <p:spPr>
          <a:xfrm>
            <a:off x="9678655" y="281273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D0495362-3A81-462F-91B1-19292D518FF6}"/>
              </a:ext>
            </a:extLst>
          </p:cNvPr>
          <p:cNvSpPr/>
          <p:nvPr/>
        </p:nvSpPr>
        <p:spPr>
          <a:xfrm rot="16200000">
            <a:off x="9689781" y="282386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Fluxograma: Conexão 35">
            <a:extLst>
              <a:ext uri="{FF2B5EF4-FFF2-40B4-BE49-F238E27FC236}">
                <a16:creationId xmlns:a16="http://schemas.microsoft.com/office/drawing/2014/main" id="{6D7C73E0-0FDF-4A7F-BF5A-932F4D31BE3C}"/>
              </a:ext>
            </a:extLst>
          </p:cNvPr>
          <p:cNvSpPr/>
          <p:nvPr/>
        </p:nvSpPr>
        <p:spPr>
          <a:xfrm>
            <a:off x="9854780" y="260914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671B90BF-5431-4C0A-B1C2-248C0499FB3A}"/>
              </a:ext>
            </a:extLst>
          </p:cNvPr>
          <p:cNvSpPr/>
          <p:nvPr/>
        </p:nvSpPr>
        <p:spPr>
          <a:xfrm>
            <a:off x="1495620" y="278676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B85A419A-63C4-4944-8974-AC6060C4F6A7}"/>
              </a:ext>
            </a:extLst>
          </p:cNvPr>
          <p:cNvSpPr/>
          <p:nvPr/>
        </p:nvSpPr>
        <p:spPr>
          <a:xfrm rot="16200000">
            <a:off x="1506746" y="279789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Fluxograma: Conexão 38">
            <a:extLst>
              <a:ext uri="{FF2B5EF4-FFF2-40B4-BE49-F238E27FC236}">
                <a16:creationId xmlns:a16="http://schemas.microsoft.com/office/drawing/2014/main" id="{BAD76F86-A6E3-498D-BC45-DBB8B6C78520}"/>
              </a:ext>
            </a:extLst>
          </p:cNvPr>
          <p:cNvSpPr/>
          <p:nvPr/>
        </p:nvSpPr>
        <p:spPr>
          <a:xfrm>
            <a:off x="1671745" y="2583177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670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EA8549F-2A79-48B8-B8CF-44C1C2C7ADB4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8683C142-E62B-4FC6-B197-7D126C149B6C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</a:t>
            </a:r>
            <a:r>
              <a:rPr lang="pt-PT" dirty="0"/>
              <a:t>400</a:t>
            </a:r>
            <a:r>
              <a:rPr lang="pt-PT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4C401F-A16E-4B16-9DAD-586C9EDA8B3D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D4361B2E-AEF0-41A4-8F1D-11C7A289D9E5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EA6B29E3-3E37-4DEE-98B9-AF5BE91DB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22921" y="8466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F02052EB-BBA5-4F33-89A5-1DEF07627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2" name="Tabela 181">
            <a:extLst>
              <a:ext uri="{FF2B5EF4-FFF2-40B4-BE49-F238E27FC236}">
                <a16:creationId xmlns:a16="http://schemas.microsoft.com/office/drawing/2014/main" id="{DD7D0379-8DF6-4F48-BE14-4136B115314A}"/>
              </a:ext>
            </a:extLst>
          </p:cNvPr>
          <p:cNvGraphicFramePr>
            <a:graphicFrameLocks noGrp="1"/>
          </p:cNvGraphicFramePr>
          <p:nvPr/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/>
                        <a:t>Voltar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FA36A5-82B5-4C45-A336-A22F344134D9}"/>
              </a:ext>
            </a:extLst>
          </p:cNvPr>
          <p:cNvSpPr txBox="1"/>
          <p:nvPr/>
        </p:nvSpPr>
        <p:spPr>
          <a:xfrm>
            <a:off x="3641750" y="1088224"/>
            <a:ext cx="4331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Compra de cromos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2A1E78C-537E-4FD6-9271-F5FE89A8E253}"/>
              </a:ext>
            </a:extLst>
          </p:cNvPr>
          <p:cNvSpPr/>
          <p:nvPr/>
        </p:nvSpPr>
        <p:spPr>
          <a:xfrm>
            <a:off x="1306944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E47672B-8DB6-433C-ABE2-6E21013886B2}"/>
              </a:ext>
            </a:extLst>
          </p:cNvPr>
          <p:cNvSpPr/>
          <p:nvPr/>
        </p:nvSpPr>
        <p:spPr>
          <a:xfrm>
            <a:off x="2949375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B9112BE-7EF9-4F96-9D37-A2F72D2BE71C}"/>
              </a:ext>
            </a:extLst>
          </p:cNvPr>
          <p:cNvSpPr/>
          <p:nvPr/>
        </p:nvSpPr>
        <p:spPr>
          <a:xfrm>
            <a:off x="4591806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62C22A6-C0A8-4721-A7AD-57D18D9FD0DC}"/>
              </a:ext>
            </a:extLst>
          </p:cNvPr>
          <p:cNvSpPr/>
          <p:nvPr/>
        </p:nvSpPr>
        <p:spPr>
          <a:xfrm>
            <a:off x="6234237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1663DB8-D579-46F5-87D9-5701B970616E}"/>
              </a:ext>
            </a:extLst>
          </p:cNvPr>
          <p:cNvSpPr/>
          <p:nvPr/>
        </p:nvSpPr>
        <p:spPr>
          <a:xfrm>
            <a:off x="7876668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4389F38-1A63-4D63-B625-8D310314A5EC}"/>
              </a:ext>
            </a:extLst>
          </p:cNvPr>
          <p:cNvSpPr/>
          <p:nvPr/>
        </p:nvSpPr>
        <p:spPr>
          <a:xfrm>
            <a:off x="9514335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CD401CC-8EA2-40A4-9234-1499984AAA34}"/>
              </a:ext>
            </a:extLst>
          </p:cNvPr>
          <p:cNvSpPr txBox="1"/>
          <p:nvPr/>
        </p:nvSpPr>
        <p:spPr>
          <a:xfrm>
            <a:off x="1323394" y="3389807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80942A-3FD6-4CFB-B96F-92ABD1738236}"/>
              </a:ext>
            </a:extLst>
          </p:cNvPr>
          <p:cNvSpPr txBox="1"/>
          <p:nvPr/>
        </p:nvSpPr>
        <p:spPr>
          <a:xfrm>
            <a:off x="6243615" y="348611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FB62105-BBAE-429F-AC4C-939914921452}"/>
              </a:ext>
            </a:extLst>
          </p:cNvPr>
          <p:cNvSpPr txBox="1"/>
          <p:nvPr/>
        </p:nvSpPr>
        <p:spPr>
          <a:xfrm>
            <a:off x="2958754" y="3389807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1EE30CF-32A5-413D-8B68-EC091DFEC0D8}"/>
              </a:ext>
            </a:extLst>
          </p:cNvPr>
          <p:cNvSpPr txBox="1"/>
          <p:nvPr/>
        </p:nvSpPr>
        <p:spPr>
          <a:xfrm>
            <a:off x="4591805" y="343580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82E90C3-F67B-4B22-86DF-254491592909}"/>
              </a:ext>
            </a:extLst>
          </p:cNvPr>
          <p:cNvSpPr txBox="1"/>
          <p:nvPr/>
        </p:nvSpPr>
        <p:spPr>
          <a:xfrm>
            <a:off x="9514335" y="348611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290E475-2868-4D9D-AD99-B871FFAB7C0F}"/>
              </a:ext>
            </a:extLst>
          </p:cNvPr>
          <p:cNvSpPr txBox="1"/>
          <p:nvPr/>
        </p:nvSpPr>
        <p:spPr>
          <a:xfrm>
            <a:off x="7878083" y="3504532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pic>
        <p:nvPicPr>
          <p:cNvPr id="26" name="Imagem 25" descr="Uma imagem com interior&#10;&#10;Descrição gerada automaticamente">
            <a:extLst>
              <a:ext uri="{FF2B5EF4-FFF2-40B4-BE49-F238E27FC236}">
                <a16:creationId xmlns:a16="http://schemas.microsoft.com/office/drawing/2014/main" id="{83A8C30D-05A3-4EFB-8C52-A5A6CDB9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64160" y="3255757"/>
            <a:ext cx="424379" cy="503382"/>
          </a:xfrm>
          <a:prstGeom prst="rect">
            <a:avLst/>
          </a:prstGeom>
        </p:spPr>
      </p:pic>
      <p:pic>
        <p:nvPicPr>
          <p:cNvPr id="27" name="Imagem 26" descr="Uma imagem com interior&#10;&#10;Descrição gerada automaticamente">
            <a:extLst>
              <a:ext uri="{FF2B5EF4-FFF2-40B4-BE49-F238E27FC236}">
                <a16:creationId xmlns:a16="http://schemas.microsoft.com/office/drawing/2014/main" id="{C8619D0F-F1C9-4DA4-ABA8-110D8D0A9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1288" y="3255757"/>
            <a:ext cx="424379" cy="503382"/>
          </a:xfrm>
          <a:prstGeom prst="rect">
            <a:avLst/>
          </a:prstGeom>
        </p:spPr>
      </p:pic>
      <p:pic>
        <p:nvPicPr>
          <p:cNvPr id="28" name="Imagem 27" descr="Uma imagem com interior&#10;&#10;Descrição gerada automaticamente">
            <a:extLst>
              <a:ext uri="{FF2B5EF4-FFF2-40B4-BE49-F238E27FC236}">
                <a16:creationId xmlns:a16="http://schemas.microsoft.com/office/drawing/2014/main" id="{C8AF260F-56AD-4399-9979-7A4B18BE8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59139" y="3353468"/>
            <a:ext cx="424379" cy="503382"/>
          </a:xfrm>
          <a:prstGeom prst="rect">
            <a:avLst/>
          </a:prstGeom>
        </p:spPr>
      </p:pic>
      <p:pic>
        <p:nvPicPr>
          <p:cNvPr id="29" name="Imagem 28" descr="Uma imagem com interior&#10;&#10;Descrição gerada automaticamente">
            <a:extLst>
              <a:ext uri="{FF2B5EF4-FFF2-40B4-BE49-F238E27FC236}">
                <a16:creationId xmlns:a16="http://schemas.microsoft.com/office/drawing/2014/main" id="{69974C46-8B09-405B-A1D4-46A24F0A6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39094" y="3343470"/>
            <a:ext cx="424379" cy="503382"/>
          </a:xfrm>
          <a:prstGeom prst="rect">
            <a:avLst/>
          </a:prstGeom>
        </p:spPr>
      </p:pic>
      <p:pic>
        <p:nvPicPr>
          <p:cNvPr id="30" name="Imagem 29" descr="Uma imagem com interior&#10;&#10;Descrição gerada automaticamente">
            <a:extLst>
              <a:ext uri="{FF2B5EF4-FFF2-40B4-BE49-F238E27FC236}">
                <a16:creationId xmlns:a16="http://schemas.microsoft.com/office/drawing/2014/main" id="{FD30C681-B905-4CDB-8C05-518A25E2B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06648" y="3301755"/>
            <a:ext cx="424379" cy="503382"/>
          </a:xfrm>
          <a:prstGeom prst="rect">
            <a:avLst/>
          </a:prstGeom>
        </p:spPr>
      </p:pic>
      <p:pic>
        <p:nvPicPr>
          <p:cNvPr id="31" name="Imagem 30" descr="Uma imagem com interior&#10;&#10;Descrição gerada automaticamente">
            <a:extLst>
              <a:ext uri="{FF2B5EF4-FFF2-40B4-BE49-F238E27FC236}">
                <a16:creationId xmlns:a16="http://schemas.microsoft.com/office/drawing/2014/main" id="{F0355961-9FD8-46D0-A3DA-1B235D99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93607" y="3361764"/>
            <a:ext cx="424379" cy="503382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912653B0-9274-4721-BCA9-977519FD7462}"/>
              </a:ext>
            </a:extLst>
          </p:cNvPr>
          <p:cNvSpPr/>
          <p:nvPr/>
        </p:nvSpPr>
        <p:spPr>
          <a:xfrm>
            <a:off x="2932038" y="1423608"/>
            <a:ext cx="5751280" cy="3876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200" dirty="0"/>
              <a:t>O seu jogador já não está disponível para a compra.</a:t>
            </a:r>
          </a:p>
          <a:p>
            <a:pPr algn="ctr"/>
            <a:endParaRPr lang="pt-PT" sz="3200" dirty="0"/>
          </a:p>
          <a:p>
            <a:pPr algn="ctr"/>
            <a:endParaRPr lang="pt-PT" sz="3200" dirty="0"/>
          </a:p>
          <a:p>
            <a:pPr algn="ctr"/>
            <a:endParaRPr lang="pt-PT" sz="3200" dirty="0"/>
          </a:p>
        </p:txBody>
      </p:sp>
      <p:graphicFrame>
        <p:nvGraphicFramePr>
          <p:cNvPr id="33" name="Tabela 33">
            <a:extLst>
              <a:ext uri="{FF2B5EF4-FFF2-40B4-BE49-F238E27FC236}">
                <a16:creationId xmlns:a16="http://schemas.microsoft.com/office/drawing/2014/main" id="{D2912A5C-18AD-4C18-9E03-F1C6DA518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21357"/>
              </p:ext>
            </p:extLst>
          </p:nvPr>
        </p:nvGraphicFramePr>
        <p:xfrm>
          <a:off x="3583689" y="3624859"/>
          <a:ext cx="4331855" cy="707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1855">
                  <a:extLst>
                    <a:ext uri="{9D8B030D-6E8A-4147-A177-3AD203B41FA5}">
                      <a16:colId xmlns:a16="http://schemas.microsoft.com/office/drawing/2014/main" val="982878868"/>
                    </a:ext>
                  </a:extLst>
                </a:gridCol>
              </a:tblGrid>
              <a:tr h="707886">
                <a:tc>
                  <a:txBody>
                    <a:bodyPr/>
                    <a:lstStyle/>
                    <a:p>
                      <a:pPr algn="ctr"/>
                      <a:r>
                        <a:rPr lang="pt-PT" sz="3200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90352"/>
                  </a:ext>
                </a:extLst>
              </a:tr>
            </a:tbl>
          </a:graphicData>
        </a:graphic>
      </p:graphicFrame>
      <p:sp>
        <p:nvSpPr>
          <p:cNvPr id="34" name="Arco 33">
            <a:extLst>
              <a:ext uri="{FF2B5EF4-FFF2-40B4-BE49-F238E27FC236}">
                <a16:creationId xmlns:a16="http://schemas.microsoft.com/office/drawing/2014/main" id="{D2736CA0-D761-44FC-8232-C50BBDC17C51}"/>
              </a:ext>
            </a:extLst>
          </p:cNvPr>
          <p:cNvSpPr/>
          <p:nvPr/>
        </p:nvSpPr>
        <p:spPr>
          <a:xfrm>
            <a:off x="9678655" y="281273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D0495362-3A81-462F-91B1-19292D518FF6}"/>
              </a:ext>
            </a:extLst>
          </p:cNvPr>
          <p:cNvSpPr/>
          <p:nvPr/>
        </p:nvSpPr>
        <p:spPr>
          <a:xfrm rot="16200000">
            <a:off x="9689781" y="282386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Fluxograma: Conexão 35">
            <a:extLst>
              <a:ext uri="{FF2B5EF4-FFF2-40B4-BE49-F238E27FC236}">
                <a16:creationId xmlns:a16="http://schemas.microsoft.com/office/drawing/2014/main" id="{6D7C73E0-0FDF-4A7F-BF5A-932F4D31BE3C}"/>
              </a:ext>
            </a:extLst>
          </p:cNvPr>
          <p:cNvSpPr/>
          <p:nvPr/>
        </p:nvSpPr>
        <p:spPr>
          <a:xfrm>
            <a:off x="9854780" y="260914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671B90BF-5431-4C0A-B1C2-248C0499FB3A}"/>
              </a:ext>
            </a:extLst>
          </p:cNvPr>
          <p:cNvSpPr/>
          <p:nvPr/>
        </p:nvSpPr>
        <p:spPr>
          <a:xfrm>
            <a:off x="1495620" y="278676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B85A419A-63C4-4944-8974-AC6060C4F6A7}"/>
              </a:ext>
            </a:extLst>
          </p:cNvPr>
          <p:cNvSpPr/>
          <p:nvPr/>
        </p:nvSpPr>
        <p:spPr>
          <a:xfrm rot="16200000">
            <a:off x="1506746" y="279789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Fluxograma: Conexão 38">
            <a:extLst>
              <a:ext uri="{FF2B5EF4-FFF2-40B4-BE49-F238E27FC236}">
                <a16:creationId xmlns:a16="http://schemas.microsoft.com/office/drawing/2014/main" id="{BAD76F86-A6E3-498D-BC45-DBB8B6C78520}"/>
              </a:ext>
            </a:extLst>
          </p:cNvPr>
          <p:cNvSpPr/>
          <p:nvPr/>
        </p:nvSpPr>
        <p:spPr>
          <a:xfrm>
            <a:off x="1671745" y="2583177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292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1620B-330C-43AD-B005-14DE6C43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nós!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A6ACE56-41DD-47A0-A33D-9150A9C3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PT" dirty="0"/>
              <a:t>Nós somos um grupo da disciplina de Interação Pessoa-Máquina e esta aplicação consiste com o que nos fora proposto. Atualmente, o mundo consome aproximadamente 400 milhões de toneladas de papel todos os anos (O que é extraordinário!). Deste modo, o objetivo desta aplicação é tornar uma caderneta física em digital do “Euro 2020”, de modo a convencer e alertar o máximo de pessoas possíveis sobre este excesso de consumo de papel. Junta-te a nós nesta jornada!</a:t>
            </a:r>
          </a:p>
          <a:p>
            <a:pPr marL="0" indent="0">
              <a:buNone/>
            </a:pPr>
            <a:endParaRPr lang="pt-PT" dirty="0"/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5360D7A2-F23E-4374-AB7B-99285A51B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09457"/>
              </p:ext>
            </p:extLst>
          </p:nvPr>
        </p:nvGraphicFramePr>
        <p:xfrm>
          <a:off x="1893455" y="47836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893637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                                             </a:t>
                      </a:r>
                      <a:r>
                        <a:rPr lang="pt-PT" b="1" dirty="0" err="1">
                          <a:solidFill>
                            <a:schemeClr val="tx1"/>
                          </a:solidFill>
                        </a:rPr>
                        <a:t>CadernetaDigitalOsVencedores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672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                </a:t>
                      </a:r>
                      <a:r>
                        <a:rPr lang="pt-PT" b="1" dirty="0">
                          <a:solidFill>
                            <a:schemeClr val="tx1"/>
                          </a:solidFill>
                        </a:rPr>
                        <a:t>CadernetaDigitalOsVencedores2022</a:t>
                      </a:r>
                      <a:endParaRPr lang="pt-PT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7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                </a:t>
                      </a:r>
                      <a:r>
                        <a:rPr lang="pt-PT" b="1" dirty="0" err="1">
                          <a:solidFill>
                            <a:schemeClr val="tx1"/>
                          </a:solidFill>
                        </a:rPr>
                        <a:t>CadernetaDigitalOsVencedores</a:t>
                      </a:r>
                      <a:endParaRPr lang="pt-PT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68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                </a:t>
                      </a:r>
                      <a:r>
                        <a:rPr lang="pt-PT" b="1" dirty="0" err="1">
                          <a:solidFill>
                            <a:schemeClr val="tx1"/>
                          </a:solidFill>
                        </a:rPr>
                        <a:t>CadernetaDigitalOsVencedores</a:t>
                      </a:r>
                      <a:endParaRPr lang="pt-P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74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                </a:t>
                      </a:r>
                      <a:r>
                        <a:rPr lang="pt-PT" b="1" dirty="0" err="1">
                          <a:solidFill>
                            <a:schemeClr val="tx1"/>
                          </a:solidFill>
                        </a:rPr>
                        <a:t>CadernetaDigitalOsVencedores</a:t>
                      </a:r>
                      <a:endParaRPr lang="pt-P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475136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3C40FD6A-006D-4CD0-AEF8-A94480F0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4850341"/>
            <a:ext cx="283349" cy="2809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2ECD27B-D704-4546-A9CF-D573C399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49" y="5198004"/>
            <a:ext cx="323850" cy="20478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4532035-9548-4C7B-9ED7-EBF700DFF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674" y="5537729"/>
            <a:ext cx="333375" cy="30825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2857127-87E3-4D4F-9829-4CCA83793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27" y="5885392"/>
            <a:ext cx="324572" cy="36475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0FB38B4-E0AD-4ADB-AE29-ABEBCDF2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758" y="6285057"/>
            <a:ext cx="336291" cy="374506"/>
          </a:xfrm>
          <a:prstGeom prst="rect">
            <a:avLst/>
          </a:prstGeom>
        </p:spPr>
      </p:pic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1E274269-BFC6-4F1A-8E4F-8A50C229B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970498"/>
              </p:ext>
            </p:extLst>
          </p:nvPr>
        </p:nvGraphicFramePr>
        <p:xfrm>
          <a:off x="11148292" y="44768"/>
          <a:ext cx="8866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690">
                  <a:extLst>
                    <a:ext uri="{9D8B030D-6E8A-4147-A177-3AD203B41FA5}">
                      <a16:colId xmlns:a16="http://schemas.microsoft.com/office/drawing/2014/main" val="2039221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090675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EF772A0D-5785-4BD1-A78C-690C23D004E5}"/>
              </a:ext>
            </a:extLst>
          </p:cNvPr>
          <p:cNvSpPr/>
          <p:nvPr/>
        </p:nvSpPr>
        <p:spPr>
          <a:xfrm>
            <a:off x="11148292" y="44768"/>
            <a:ext cx="794326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078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3B72178D-6D7D-490E-B92E-D28D87404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551085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A8488D69-FC28-4EE0-8DEB-C2298B86DB7A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3950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513B4E-F1C3-41BA-BCEA-EA1681F79B25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B09743C2-6B73-4768-A0E6-7BC6E9B057D6}"/>
              </a:ext>
            </a:extLst>
          </p:cNvPr>
          <p:cNvCxnSpPr>
            <a:cxnSpLocks/>
          </p:cNvCxnSpPr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F4E60670-A95C-4C11-B596-E795B40B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1" name="Tabela 181">
            <a:extLst>
              <a:ext uri="{FF2B5EF4-FFF2-40B4-BE49-F238E27FC236}">
                <a16:creationId xmlns:a16="http://schemas.microsoft.com/office/drawing/2014/main" id="{B2B0824E-3370-4309-AB6D-C078C5EE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797474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4FDBBB-5F4A-41F4-9FDD-2E03633C7D28}"/>
              </a:ext>
            </a:extLst>
          </p:cNvPr>
          <p:cNvSpPr txBox="1"/>
          <p:nvPr/>
        </p:nvSpPr>
        <p:spPr>
          <a:xfrm>
            <a:off x="3653861" y="1022644"/>
            <a:ext cx="4307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Compra de cromos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B41A1C7-37A4-465F-B8F2-206D28619489}"/>
              </a:ext>
            </a:extLst>
          </p:cNvPr>
          <p:cNvSpPr/>
          <p:nvPr/>
        </p:nvSpPr>
        <p:spPr>
          <a:xfrm>
            <a:off x="1306944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B0E98BB-58BC-4EB8-AD29-FF5E66879122}"/>
              </a:ext>
            </a:extLst>
          </p:cNvPr>
          <p:cNvSpPr/>
          <p:nvPr/>
        </p:nvSpPr>
        <p:spPr>
          <a:xfrm>
            <a:off x="2949375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081DFE6-5B7A-40E4-BE45-521B805EED38}"/>
              </a:ext>
            </a:extLst>
          </p:cNvPr>
          <p:cNvSpPr/>
          <p:nvPr/>
        </p:nvSpPr>
        <p:spPr>
          <a:xfrm>
            <a:off x="4591806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132377D-1523-454F-B9BB-9536DCAA865F}"/>
              </a:ext>
            </a:extLst>
          </p:cNvPr>
          <p:cNvSpPr/>
          <p:nvPr/>
        </p:nvSpPr>
        <p:spPr>
          <a:xfrm>
            <a:off x="6234237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7CE455D-A336-4BEC-944D-C4576696AB2C}"/>
              </a:ext>
            </a:extLst>
          </p:cNvPr>
          <p:cNvSpPr/>
          <p:nvPr/>
        </p:nvSpPr>
        <p:spPr>
          <a:xfrm>
            <a:off x="7876668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25EC5F8-F483-4D93-94D8-0F533AEA27FE}"/>
              </a:ext>
            </a:extLst>
          </p:cNvPr>
          <p:cNvSpPr/>
          <p:nvPr/>
        </p:nvSpPr>
        <p:spPr>
          <a:xfrm>
            <a:off x="9514335" y="21755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D293D44-16FF-495E-B787-56C9B38D7761}"/>
              </a:ext>
            </a:extLst>
          </p:cNvPr>
          <p:cNvSpPr txBox="1"/>
          <p:nvPr/>
        </p:nvSpPr>
        <p:spPr>
          <a:xfrm>
            <a:off x="1323394" y="3389807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4D7151E-4865-41ED-BB01-4A83E968651E}"/>
              </a:ext>
            </a:extLst>
          </p:cNvPr>
          <p:cNvSpPr txBox="1"/>
          <p:nvPr/>
        </p:nvSpPr>
        <p:spPr>
          <a:xfrm>
            <a:off x="6243615" y="348611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9537B86-7884-4E5A-BE31-110FCBFF29DF}"/>
              </a:ext>
            </a:extLst>
          </p:cNvPr>
          <p:cNvSpPr txBox="1"/>
          <p:nvPr/>
        </p:nvSpPr>
        <p:spPr>
          <a:xfrm>
            <a:off x="2958754" y="3389807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9F0B3F-E5FB-4643-ACD2-0691AE32BBE1}"/>
              </a:ext>
            </a:extLst>
          </p:cNvPr>
          <p:cNvSpPr txBox="1"/>
          <p:nvPr/>
        </p:nvSpPr>
        <p:spPr>
          <a:xfrm>
            <a:off x="4591805" y="343580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9D21C35-38E4-4D7A-AE43-8296AF78ADD1}"/>
              </a:ext>
            </a:extLst>
          </p:cNvPr>
          <p:cNvSpPr txBox="1"/>
          <p:nvPr/>
        </p:nvSpPr>
        <p:spPr>
          <a:xfrm>
            <a:off x="9514335" y="3486115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1F47833-C5DF-4EB9-80A3-4C4B201B7E60}"/>
              </a:ext>
            </a:extLst>
          </p:cNvPr>
          <p:cNvSpPr txBox="1"/>
          <p:nvPr/>
        </p:nvSpPr>
        <p:spPr>
          <a:xfrm>
            <a:off x="7878083" y="3504532"/>
            <a:ext cx="9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50</a:t>
            </a:r>
          </a:p>
        </p:txBody>
      </p:sp>
      <p:pic>
        <p:nvPicPr>
          <p:cNvPr id="25" name="Imagem 24" descr="Uma imagem com interior&#10;&#10;Descrição gerada automaticamente">
            <a:extLst>
              <a:ext uri="{FF2B5EF4-FFF2-40B4-BE49-F238E27FC236}">
                <a16:creationId xmlns:a16="http://schemas.microsoft.com/office/drawing/2014/main" id="{668A5773-461B-4280-AF81-AB9560E8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664160" y="3255757"/>
            <a:ext cx="424379" cy="503382"/>
          </a:xfrm>
          <a:prstGeom prst="rect">
            <a:avLst/>
          </a:prstGeom>
        </p:spPr>
      </p:pic>
      <p:pic>
        <p:nvPicPr>
          <p:cNvPr id="26" name="Imagem 25" descr="Uma imagem com interior&#10;&#10;Descrição gerada automaticamente">
            <a:extLst>
              <a:ext uri="{FF2B5EF4-FFF2-40B4-BE49-F238E27FC236}">
                <a16:creationId xmlns:a16="http://schemas.microsoft.com/office/drawing/2014/main" id="{79F53792-3A50-485C-B9CD-318C29E63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71288" y="3255757"/>
            <a:ext cx="424379" cy="503382"/>
          </a:xfrm>
          <a:prstGeom prst="rect">
            <a:avLst/>
          </a:prstGeom>
        </p:spPr>
      </p:pic>
      <p:pic>
        <p:nvPicPr>
          <p:cNvPr id="27" name="Imagem 26" descr="Uma imagem com interior&#10;&#10;Descrição gerada automaticamente">
            <a:extLst>
              <a:ext uri="{FF2B5EF4-FFF2-40B4-BE49-F238E27FC236}">
                <a16:creationId xmlns:a16="http://schemas.microsoft.com/office/drawing/2014/main" id="{4E3ACDC1-84E7-4406-828A-33593EB63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159139" y="3353468"/>
            <a:ext cx="424379" cy="503382"/>
          </a:xfrm>
          <a:prstGeom prst="rect">
            <a:avLst/>
          </a:prstGeom>
        </p:spPr>
      </p:pic>
      <p:pic>
        <p:nvPicPr>
          <p:cNvPr id="28" name="Imagem 27" descr="Uma imagem com interior&#10;&#10;Descrição gerada automaticamente">
            <a:extLst>
              <a:ext uri="{FF2B5EF4-FFF2-40B4-BE49-F238E27FC236}">
                <a16:creationId xmlns:a16="http://schemas.microsoft.com/office/drawing/2014/main" id="{A30392BF-358F-48AC-B00D-11273C82D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539094" y="3343470"/>
            <a:ext cx="424379" cy="503382"/>
          </a:xfrm>
          <a:prstGeom prst="rect">
            <a:avLst/>
          </a:prstGeom>
        </p:spPr>
      </p:pic>
      <p:pic>
        <p:nvPicPr>
          <p:cNvPr id="29" name="Imagem 28" descr="Uma imagem com interior&#10;&#10;Descrição gerada automaticamente">
            <a:extLst>
              <a:ext uri="{FF2B5EF4-FFF2-40B4-BE49-F238E27FC236}">
                <a16:creationId xmlns:a16="http://schemas.microsoft.com/office/drawing/2014/main" id="{D26A834B-47A6-40A6-BF3F-B345CD46F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906648" y="3301755"/>
            <a:ext cx="424379" cy="503382"/>
          </a:xfrm>
          <a:prstGeom prst="rect">
            <a:avLst/>
          </a:prstGeom>
        </p:spPr>
      </p:pic>
      <p:pic>
        <p:nvPicPr>
          <p:cNvPr id="30" name="Imagem 29" descr="Uma imagem com interior&#10;&#10;Descrição gerada automaticamente">
            <a:extLst>
              <a:ext uri="{FF2B5EF4-FFF2-40B4-BE49-F238E27FC236}">
                <a16:creationId xmlns:a16="http://schemas.microsoft.com/office/drawing/2014/main" id="{3B87489F-795D-49A5-8C7A-1E554040F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93607" y="3361764"/>
            <a:ext cx="424379" cy="503382"/>
          </a:xfrm>
          <a:prstGeom prst="rect">
            <a:avLst/>
          </a:prstGeom>
        </p:spPr>
      </p:pic>
      <p:pic>
        <p:nvPicPr>
          <p:cNvPr id="32" name="Imagem 31" descr="Uma imagem com interior&#10;&#10;Descrição gerada automaticamente">
            <a:extLst>
              <a:ext uri="{FF2B5EF4-FFF2-40B4-BE49-F238E27FC236}">
                <a16:creationId xmlns:a16="http://schemas.microsoft.com/office/drawing/2014/main" id="{69C1D787-C11C-44E2-A0F2-E42D4022BE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09080" y="-1478"/>
            <a:ext cx="424379" cy="503382"/>
          </a:xfrm>
          <a:prstGeom prst="rect">
            <a:avLst/>
          </a:prstGeom>
        </p:spPr>
      </p:pic>
      <p:sp>
        <p:nvSpPr>
          <p:cNvPr id="33" name="Sinal de Multiplicação 32">
            <a:extLst>
              <a:ext uri="{FF2B5EF4-FFF2-40B4-BE49-F238E27FC236}">
                <a16:creationId xmlns:a16="http://schemas.microsoft.com/office/drawing/2014/main" id="{5E4C371F-3A42-4130-BD4B-8A0F420C2237}"/>
              </a:ext>
            </a:extLst>
          </p:cNvPr>
          <p:cNvSpPr/>
          <p:nvPr/>
        </p:nvSpPr>
        <p:spPr>
          <a:xfrm>
            <a:off x="1323394" y="2175509"/>
            <a:ext cx="905453" cy="8959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5A62F88C-199F-41D2-A551-0902379523BF}"/>
              </a:ext>
            </a:extLst>
          </p:cNvPr>
          <p:cNvSpPr/>
          <p:nvPr/>
        </p:nvSpPr>
        <p:spPr>
          <a:xfrm>
            <a:off x="9678655" y="278296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A8482DDB-918B-44D4-8F14-3FBA6B9842CC}"/>
              </a:ext>
            </a:extLst>
          </p:cNvPr>
          <p:cNvSpPr/>
          <p:nvPr/>
        </p:nvSpPr>
        <p:spPr>
          <a:xfrm rot="16200000">
            <a:off x="9689781" y="279409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Fluxograma: Conexão 34">
            <a:extLst>
              <a:ext uri="{FF2B5EF4-FFF2-40B4-BE49-F238E27FC236}">
                <a16:creationId xmlns:a16="http://schemas.microsoft.com/office/drawing/2014/main" id="{D7722E72-9797-47D0-B7B9-B7AA0CEC45DB}"/>
              </a:ext>
            </a:extLst>
          </p:cNvPr>
          <p:cNvSpPr/>
          <p:nvPr/>
        </p:nvSpPr>
        <p:spPr>
          <a:xfrm>
            <a:off x="9854780" y="2579377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BE6B75D-2950-4512-8643-90E37A41B16E}"/>
              </a:ext>
            </a:extLst>
          </p:cNvPr>
          <p:cNvSpPr/>
          <p:nvPr/>
        </p:nvSpPr>
        <p:spPr>
          <a:xfrm>
            <a:off x="8030422" y="281413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5B2B5101-9488-410D-875B-F76108D5F214}"/>
              </a:ext>
            </a:extLst>
          </p:cNvPr>
          <p:cNvSpPr/>
          <p:nvPr/>
        </p:nvSpPr>
        <p:spPr>
          <a:xfrm rot="16200000">
            <a:off x="8041548" y="282526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Fluxograma: Conexão 37">
            <a:extLst>
              <a:ext uri="{FF2B5EF4-FFF2-40B4-BE49-F238E27FC236}">
                <a16:creationId xmlns:a16="http://schemas.microsoft.com/office/drawing/2014/main" id="{02CEB425-E920-45C5-B139-8A893F11DC03}"/>
              </a:ext>
            </a:extLst>
          </p:cNvPr>
          <p:cNvSpPr/>
          <p:nvPr/>
        </p:nvSpPr>
        <p:spPr>
          <a:xfrm>
            <a:off x="8206547" y="261054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9A1DBB8C-0A13-4B8F-8F2A-E6BBD0D44E40}"/>
              </a:ext>
            </a:extLst>
          </p:cNvPr>
          <p:cNvSpPr/>
          <p:nvPr/>
        </p:nvSpPr>
        <p:spPr>
          <a:xfrm>
            <a:off x="6397976" y="281413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F64B4133-FC34-4069-B3B5-525739E8DDB2}"/>
              </a:ext>
            </a:extLst>
          </p:cNvPr>
          <p:cNvSpPr/>
          <p:nvPr/>
        </p:nvSpPr>
        <p:spPr>
          <a:xfrm rot="16200000">
            <a:off x="6409102" y="282526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Fluxograma: Conexão 40">
            <a:extLst>
              <a:ext uri="{FF2B5EF4-FFF2-40B4-BE49-F238E27FC236}">
                <a16:creationId xmlns:a16="http://schemas.microsoft.com/office/drawing/2014/main" id="{63039DCA-5030-4BAB-A3A5-7F1F330234B9}"/>
              </a:ext>
            </a:extLst>
          </p:cNvPr>
          <p:cNvSpPr/>
          <p:nvPr/>
        </p:nvSpPr>
        <p:spPr>
          <a:xfrm>
            <a:off x="6574101" y="261054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3E7CAB6C-EB25-4425-BCCA-C3879BFE565D}"/>
              </a:ext>
            </a:extLst>
          </p:cNvPr>
          <p:cNvSpPr/>
          <p:nvPr/>
        </p:nvSpPr>
        <p:spPr>
          <a:xfrm>
            <a:off x="4749743" y="280158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A1E06C27-70FE-4BC7-8770-B1D92C961E2F}"/>
              </a:ext>
            </a:extLst>
          </p:cNvPr>
          <p:cNvSpPr/>
          <p:nvPr/>
        </p:nvSpPr>
        <p:spPr>
          <a:xfrm rot="16200000">
            <a:off x="4760869" y="281270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Fluxograma: Conexão 43">
            <a:extLst>
              <a:ext uri="{FF2B5EF4-FFF2-40B4-BE49-F238E27FC236}">
                <a16:creationId xmlns:a16="http://schemas.microsoft.com/office/drawing/2014/main" id="{8AB1091C-DFE0-4AFF-8DEA-C00774A9E51E}"/>
              </a:ext>
            </a:extLst>
          </p:cNvPr>
          <p:cNvSpPr/>
          <p:nvPr/>
        </p:nvSpPr>
        <p:spPr>
          <a:xfrm>
            <a:off x="4925868" y="259799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79E573F2-2CC4-404E-AD27-C4EDFF62FDF1}"/>
              </a:ext>
            </a:extLst>
          </p:cNvPr>
          <p:cNvSpPr/>
          <p:nvPr/>
        </p:nvSpPr>
        <p:spPr>
          <a:xfrm>
            <a:off x="3134634" y="279213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Arco 45">
            <a:extLst>
              <a:ext uri="{FF2B5EF4-FFF2-40B4-BE49-F238E27FC236}">
                <a16:creationId xmlns:a16="http://schemas.microsoft.com/office/drawing/2014/main" id="{9013A65C-A517-4D3F-AA6F-B568EC779C79}"/>
              </a:ext>
            </a:extLst>
          </p:cNvPr>
          <p:cNvSpPr/>
          <p:nvPr/>
        </p:nvSpPr>
        <p:spPr>
          <a:xfrm rot="16200000">
            <a:off x="3145760" y="280326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Fluxograma: Conexão 46">
            <a:extLst>
              <a:ext uri="{FF2B5EF4-FFF2-40B4-BE49-F238E27FC236}">
                <a16:creationId xmlns:a16="http://schemas.microsoft.com/office/drawing/2014/main" id="{715CC4D6-544E-42D9-9533-30802BE9DAE5}"/>
              </a:ext>
            </a:extLst>
          </p:cNvPr>
          <p:cNvSpPr/>
          <p:nvPr/>
        </p:nvSpPr>
        <p:spPr>
          <a:xfrm>
            <a:off x="3310759" y="258854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Arco 47">
            <a:extLst>
              <a:ext uri="{FF2B5EF4-FFF2-40B4-BE49-F238E27FC236}">
                <a16:creationId xmlns:a16="http://schemas.microsoft.com/office/drawing/2014/main" id="{109FC0A5-0FEC-46B7-A521-1E64DC8E1FB2}"/>
              </a:ext>
            </a:extLst>
          </p:cNvPr>
          <p:cNvSpPr/>
          <p:nvPr/>
        </p:nvSpPr>
        <p:spPr>
          <a:xfrm>
            <a:off x="1479936" y="280158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Arco 48">
            <a:extLst>
              <a:ext uri="{FF2B5EF4-FFF2-40B4-BE49-F238E27FC236}">
                <a16:creationId xmlns:a16="http://schemas.microsoft.com/office/drawing/2014/main" id="{DAE10BF7-16D5-49D2-877F-A76581D2B63F}"/>
              </a:ext>
            </a:extLst>
          </p:cNvPr>
          <p:cNvSpPr/>
          <p:nvPr/>
        </p:nvSpPr>
        <p:spPr>
          <a:xfrm rot="16200000">
            <a:off x="1491062" y="281270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Fluxograma: Conexão 49">
            <a:extLst>
              <a:ext uri="{FF2B5EF4-FFF2-40B4-BE49-F238E27FC236}">
                <a16:creationId xmlns:a16="http://schemas.microsoft.com/office/drawing/2014/main" id="{E342EA60-2F76-480E-8D62-DD8D787A13A9}"/>
              </a:ext>
            </a:extLst>
          </p:cNvPr>
          <p:cNvSpPr/>
          <p:nvPr/>
        </p:nvSpPr>
        <p:spPr>
          <a:xfrm>
            <a:off x="1656061" y="259799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EA02FB-E3E6-4021-8A32-047010BD0B46}"/>
              </a:ext>
            </a:extLst>
          </p:cNvPr>
          <p:cNvSpPr/>
          <p:nvPr/>
        </p:nvSpPr>
        <p:spPr>
          <a:xfrm>
            <a:off x="11092873" y="8466"/>
            <a:ext cx="7850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110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CF4A6-9BFA-4BD5-A6D6-07A4484D8C30}"/>
              </a:ext>
            </a:extLst>
          </p:cNvPr>
          <p:cNvSpPr txBox="1"/>
          <p:nvPr/>
        </p:nvSpPr>
        <p:spPr>
          <a:xfrm>
            <a:off x="4945487" y="613741"/>
            <a:ext cx="2282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/>
              <a:t>Mercado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FCC62018-A175-4A15-BFC5-3CB1770F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11191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AA508BAD-FD83-4DD7-8150-F4F1D65B7591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3950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30026BC-04A7-4861-81A4-DD1269C206C6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BA297F81-26DD-40EA-B76B-7039B327583F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Uma imagem com interior&#10;&#10;Descrição gerada automaticamente">
            <a:extLst>
              <a:ext uri="{FF2B5EF4-FFF2-40B4-BE49-F238E27FC236}">
                <a16:creationId xmlns:a16="http://schemas.microsoft.com/office/drawing/2014/main" id="{823798E5-6454-4494-ADE6-190B22D43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6440649B-1749-4A32-A413-15940AB1F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3" name="Tabela 181">
            <a:extLst>
              <a:ext uri="{FF2B5EF4-FFF2-40B4-BE49-F238E27FC236}">
                <a16:creationId xmlns:a16="http://schemas.microsoft.com/office/drawing/2014/main" id="{8F8F87F9-8F47-46A3-9D23-20B70799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11080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7E7E8407-1D1A-4635-B970-E5C7EBCD8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373704"/>
              </p:ext>
            </p:extLst>
          </p:nvPr>
        </p:nvGraphicFramePr>
        <p:xfrm>
          <a:off x="3158836" y="1892684"/>
          <a:ext cx="5874327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4327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>
                          <a:solidFill>
                            <a:schemeClr val="tx1"/>
                          </a:solidFill>
                        </a:rPr>
                        <a:t>Compra de cromos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graphicFrame>
        <p:nvGraphicFramePr>
          <p:cNvPr id="16" name="Tabela 14">
            <a:extLst>
              <a:ext uri="{FF2B5EF4-FFF2-40B4-BE49-F238E27FC236}">
                <a16:creationId xmlns:a16="http://schemas.microsoft.com/office/drawing/2014/main" id="{82206B78-3FC7-4119-AC34-E861A2FAB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184708"/>
              </p:ext>
            </p:extLst>
          </p:nvPr>
        </p:nvGraphicFramePr>
        <p:xfrm>
          <a:off x="3158836" y="4566605"/>
          <a:ext cx="5800438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0438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>
                          <a:solidFill>
                            <a:schemeClr val="tx1"/>
                          </a:solidFill>
                        </a:rPr>
                        <a:t>Troca de cromos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graphicFrame>
        <p:nvGraphicFramePr>
          <p:cNvPr id="17" name="Tabela 14">
            <a:extLst>
              <a:ext uri="{FF2B5EF4-FFF2-40B4-BE49-F238E27FC236}">
                <a16:creationId xmlns:a16="http://schemas.microsoft.com/office/drawing/2014/main" id="{A010CB79-8D34-4478-AFF2-1890D6C0B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364753"/>
              </p:ext>
            </p:extLst>
          </p:nvPr>
        </p:nvGraphicFramePr>
        <p:xfrm>
          <a:off x="3158835" y="3181412"/>
          <a:ext cx="5874327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4327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Venda de cromos </a:t>
                      </a:r>
                      <a:endParaRPr lang="pt-PT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EAFA4BD5-3E57-492E-ABF4-592CC3A31131}"/>
              </a:ext>
            </a:extLst>
          </p:cNvPr>
          <p:cNvSpPr/>
          <p:nvPr/>
        </p:nvSpPr>
        <p:spPr>
          <a:xfrm>
            <a:off x="11092873" y="8466"/>
            <a:ext cx="7481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88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A0E87A8B-FEF9-4697-8208-CC51E47A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644366"/>
              </p:ext>
            </p:extLst>
          </p:nvPr>
        </p:nvGraphicFramePr>
        <p:xfrm>
          <a:off x="120071" y="8466"/>
          <a:ext cx="69919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2234697475"/>
                    </a:ext>
                  </a:extLst>
                </a:gridCol>
                <a:gridCol w="1431636">
                  <a:extLst>
                    <a:ext uri="{9D8B030D-6E8A-4147-A177-3AD203B41FA5}">
                      <a16:colId xmlns:a16="http://schemas.microsoft.com/office/drawing/2014/main" val="1865093711"/>
                    </a:ext>
                  </a:extLst>
                </a:gridCol>
                <a:gridCol w="1838037">
                  <a:extLst>
                    <a:ext uri="{9D8B030D-6E8A-4147-A177-3AD203B41FA5}">
                      <a16:colId xmlns:a16="http://schemas.microsoft.com/office/drawing/2014/main" val="1848225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Loja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“Packs”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0563C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Mercado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14BCBC54-81F5-444B-9BEA-BA701600AC46}"/>
              </a:ext>
            </a:extLst>
          </p:cNvPr>
          <p:cNvSpPr/>
          <p:nvPr/>
        </p:nvSpPr>
        <p:spPr>
          <a:xfrm>
            <a:off x="535709" y="1028624"/>
            <a:ext cx="11120581" cy="54309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6564F3CF-8ECF-462C-81EF-FBC2D1268AA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18618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77331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  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Pesquise a equipa pretendida!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234905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4B79F876-D80B-4645-925A-D53AE89B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83" y="1186180"/>
            <a:ext cx="314325" cy="31432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7826803-8146-429B-ACCF-9062B574A6A7}"/>
              </a:ext>
            </a:extLst>
          </p:cNvPr>
          <p:cNvSpPr/>
          <p:nvPr/>
        </p:nvSpPr>
        <p:spPr>
          <a:xfrm>
            <a:off x="3906982" y="1145309"/>
            <a:ext cx="3565236" cy="452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DBEDFF3-CC26-4A02-A526-D6531FEFB2B6}"/>
              </a:ext>
            </a:extLst>
          </p:cNvPr>
          <p:cNvSpPr/>
          <p:nvPr/>
        </p:nvSpPr>
        <p:spPr>
          <a:xfrm>
            <a:off x="3980583" y="2738927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B07D00-2F46-4822-B0C0-591B944DD883}"/>
              </a:ext>
            </a:extLst>
          </p:cNvPr>
          <p:cNvSpPr/>
          <p:nvPr/>
        </p:nvSpPr>
        <p:spPr>
          <a:xfrm>
            <a:off x="3980583" y="4104235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B4892F9-EDD5-4ADE-BDEA-4D51E460359A}"/>
              </a:ext>
            </a:extLst>
          </p:cNvPr>
          <p:cNvSpPr/>
          <p:nvPr/>
        </p:nvSpPr>
        <p:spPr>
          <a:xfrm>
            <a:off x="5772437" y="2031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54A0273-2E28-4998-B32F-8A51A8FB742B}"/>
              </a:ext>
            </a:extLst>
          </p:cNvPr>
          <p:cNvSpPr/>
          <p:nvPr/>
        </p:nvSpPr>
        <p:spPr>
          <a:xfrm>
            <a:off x="7347237" y="2031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615AE3B-C0AC-4414-91E3-055EE37D4479}"/>
              </a:ext>
            </a:extLst>
          </p:cNvPr>
          <p:cNvSpPr/>
          <p:nvPr/>
        </p:nvSpPr>
        <p:spPr>
          <a:xfrm>
            <a:off x="8922037" y="2031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E61B8F5-9617-4E94-85F0-1C6349D44B0B}"/>
              </a:ext>
            </a:extLst>
          </p:cNvPr>
          <p:cNvSpPr/>
          <p:nvPr/>
        </p:nvSpPr>
        <p:spPr>
          <a:xfrm>
            <a:off x="5772435" y="3408524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FCBB466-E1D4-4AF5-BFD4-6BA3D90215F1}"/>
              </a:ext>
            </a:extLst>
          </p:cNvPr>
          <p:cNvSpPr/>
          <p:nvPr/>
        </p:nvSpPr>
        <p:spPr>
          <a:xfrm>
            <a:off x="7361787" y="3414341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514D16C-412F-419B-B72F-CAA79C5D32FA}"/>
              </a:ext>
            </a:extLst>
          </p:cNvPr>
          <p:cNvSpPr/>
          <p:nvPr/>
        </p:nvSpPr>
        <p:spPr>
          <a:xfrm>
            <a:off x="8922035" y="3402906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4291E-AE02-4C1B-9649-009A803B67D0}"/>
              </a:ext>
            </a:extLst>
          </p:cNvPr>
          <p:cNvSpPr/>
          <p:nvPr/>
        </p:nvSpPr>
        <p:spPr>
          <a:xfrm>
            <a:off x="5770513" y="4775891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C6DC792-BC19-4BF1-8747-043C0B103BB6}"/>
              </a:ext>
            </a:extLst>
          </p:cNvPr>
          <p:cNvSpPr/>
          <p:nvPr/>
        </p:nvSpPr>
        <p:spPr>
          <a:xfrm>
            <a:off x="7347236" y="4775892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AE676E-496F-4989-AA07-71C9AB56BA92}"/>
              </a:ext>
            </a:extLst>
          </p:cNvPr>
          <p:cNvSpPr/>
          <p:nvPr/>
        </p:nvSpPr>
        <p:spPr>
          <a:xfrm>
            <a:off x="8922036" y="4775892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24AEB69-8FFB-40D7-AD49-A48C695C009D}"/>
              </a:ext>
            </a:extLst>
          </p:cNvPr>
          <p:cNvSpPr/>
          <p:nvPr/>
        </p:nvSpPr>
        <p:spPr>
          <a:xfrm>
            <a:off x="11120580" y="6062569"/>
            <a:ext cx="480291" cy="310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FBE17670-8D53-461B-8D37-EACE40AB1AE8}"/>
              </a:ext>
            </a:extLst>
          </p:cNvPr>
          <p:cNvSpPr/>
          <p:nvPr/>
        </p:nvSpPr>
        <p:spPr>
          <a:xfrm rot="10800000">
            <a:off x="631243" y="6062569"/>
            <a:ext cx="480291" cy="310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57C2800-F2BB-4CA5-8F9F-F0772D19B6A2}"/>
              </a:ext>
            </a:extLst>
          </p:cNvPr>
          <p:cNvSpPr/>
          <p:nvPr/>
        </p:nvSpPr>
        <p:spPr>
          <a:xfrm>
            <a:off x="1057562" y="2819884"/>
            <a:ext cx="2253673" cy="20722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C597C7D-52C9-44C0-8C7D-9AE63E94676D}"/>
              </a:ext>
            </a:extLst>
          </p:cNvPr>
          <p:cNvSpPr/>
          <p:nvPr/>
        </p:nvSpPr>
        <p:spPr>
          <a:xfrm>
            <a:off x="-1293093" y="33358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4BA676-7455-4E05-87C3-E8A07C93702B}"/>
              </a:ext>
            </a:extLst>
          </p:cNvPr>
          <p:cNvSpPr txBox="1"/>
          <p:nvPr/>
        </p:nvSpPr>
        <p:spPr>
          <a:xfrm>
            <a:off x="928254" y="1729284"/>
            <a:ext cx="251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Nome da equipa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C55F1DA-108E-4916-A8ED-E420A60209B7}"/>
              </a:ext>
            </a:extLst>
          </p:cNvPr>
          <p:cNvSpPr txBox="1"/>
          <p:nvPr/>
        </p:nvSpPr>
        <p:spPr>
          <a:xfrm>
            <a:off x="881930" y="3559449"/>
            <a:ext cx="2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Logo da equipa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499C91E-269D-467A-BB22-B287BE039692}"/>
              </a:ext>
            </a:extLst>
          </p:cNvPr>
          <p:cNvSpPr txBox="1"/>
          <p:nvPr/>
        </p:nvSpPr>
        <p:spPr>
          <a:xfrm>
            <a:off x="1207067" y="5223856"/>
            <a:ext cx="194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Equipa inteira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613459A-1C1C-4B80-8B9A-D8205846629A}"/>
              </a:ext>
            </a:extLst>
          </p:cNvPr>
          <p:cNvSpPr/>
          <p:nvPr/>
        </p:nvSpPr>
        <p:spPr>
          <a:xfrm>
            <a:off x="1207067" y="5671820"/>
            <a:ext cx="194700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8" name="Tabela 181">
            <a:extLst>
              <a:ext uri="{FF2B5EF4-FFF2-40B4-BE49-F238E27FC236}">
                <a16:creationId xmlns:a16="http://schemas.microsoft.com/office/drawing/2014/main" id="{A50FC164-5525-4C8F-AD93-A663B74B4F6F}"/>
              </a:ext>
            </a:extLst>
          </p:cNvPr>
          <p:cNvGraphicFramePr>
            <a:graphicFrameLocks noGrp="1"/>
          </p:cNvGraphicFramePr>
          <p:nvPr/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29" name="Arco 28">
            <a:extLst>
              <a:ext uri="{FF2B5EF4-FFF2-40B4-BE49-F238E27FC236}">
                <a16:creationId xmlns:a16="http://schemas.microsoft.com/office/drawing/2014/main" id="{9F30F83A-2D83-41AE-BF63-ED6CA7C9FB93}"/>
              </a:ext>
            </a:extLst>
          </p:cNvPr>
          <p:cNvSpPr/>
          <p:nvPr/>
        </p:nvSpPr>
        <p:spPr>
          <a:xfrm>
            <a:off x="9112496" y="540215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0496A0AB-FBD2-48A9-9B7E-E8C03D575A4C}"/>
              </a:ext>
            </a:extLst>
          </p:cNvPr>
          <p:cNvSpPr/>
          <p:nvPr/>
        </p:nvSpPr>
        <p:spPr>
          <a:xfrm rot="16200000">
            <a:off x="9123622" y="541328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Fluxograma: Conexão 30">
            <a:extLst>
              <a:ext uri="{FF2B5EF4-FFF2-40B4-BE49-F238E27FC236}">
                <a16:creationId xmlns:a16="http://schemas.microsoft.com/office/drawing/2014/main" id="{5B60935C-4C47-4A0F-835A-34A04A6F93D6}"/>
              </a:ext>
            </a:extLst>
          </p:cNvPr>
          <p:cNvSpPr/>
          <p:nvPr/>
        </p:nvSpPr>
        <p:spPr>
          <a:xfrm>
            <a:off x="9288621" y="519856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4B0714AC-5AA2-4417-8C89-B73E5367E2A0}"/>
              </a:ext>
            </a:extLst>
          </p:cNvPr>
          <p:cNvSpPr/>
          <p:nvPr/>
        </p:nvSpPr>
        <p:spPr>
          <a:xfrm>
            <a:off x="5956724" y="540215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04612A7-9F4F-4EE1-8814-15ACBDC2184E}"/>
              </a:ext>
            </a:extLst>
          </p:cNvPr>
          <p:cNvSpPr/>
          <p:nvPr/>
        </p:nvSpPr>
        <p:spPr>
          <a:xfrm rot="16200000">
            <a:off x="5967850" y="541328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7" name="Fluxograma: Conexão 36">
            <a:extLst>
              <a:ext uri="{FF2B5EF4-FFF2-40B4-BE49-F238E27FC236}">
                <a16:creationId xmlns:a16="http://schemas.microsoft.com/office/drawing/2014/main" id="{D6C3BEAA-8751-453B-B9FF-31BC896D2C34}"/>
              </a:ext>
            </a:extLst>
          </p:cNvPr>
          <p:cNvSpPr/>
          <p:nvPr/>
        </p:nvSpPr>
        <p:spPr>
          <a:xfrm>
            <a:off x="6132849" y="519856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718C4E05-1A9B-4662-9F5D-070520F94514}"/>
              </a:ext>
            </a:extLst>
          </p:cNvPr>
          <p:cNvSpPr/>
          <p:nvPr/>
        </p:nvSpPr>
        <p:spPr>
          <a:xfrm>
            <a:off x="4141391" y="336518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FF0C17D8-AC2B-4C38-A20D-FB348E418E0E}"/>
              </a:ext>
            </a:extLst>
          </p:cNvPr>
          <p:cNvSpPr/>
          <p:nvPr/>
        </p:nvSpPr>
        <p:spPr>
          <a:xfrm rot="16200000">
            <a:off x="4152517" y="337631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Fluxograma: Conexão 39">
            <a:extLst>
              <a:ext uri="{FF2B5EF4-FFF2-40B4-BE49-F238E27FC236}">
                <a16:creationId xmlns:a16="http://schemas.microsoft.com/office/drawing/2014/main" id="{85DB199B-4259-4430-A6EF-392DCDE4D574}"/>
              </a:ext>
            </a:extLst>
          </p:cNvPr>
          <p:cNvSpPr/>
          <p:nvPr/>
        </p:nvSpPr>
        <p:spPr>
          <a:xfrm>
            <a:off x="4317516" y="3161600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726CAF20-660A-47DF-B28D-5F938DAA72E3}"/>
              </a:ext>
            </a:extLst>
          </p:cNvPr>
          <p:cNvSpPr/>
          <p:nvPr/>
        </p:nvSpPr>
        <p:spPr>
          <a:xfrm>
            <a:off x="5934472" y="266456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A2A2E9F1-86D9-4650-A2EF-773176473FDA}"/>
              </a:ext>
            </a:extLst>
          </p:cNvPr>
          <p:cNvSpPr/>
          <p:nvPr/>
        </p:nvSpPr>
        <p:spPr>
          <a:xfrm rot="16200000">
            <a:off x="5945598" y="267569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Fluxograma: Conexão 42">
            <a:extLst>
              <a:ext uri="{FF2B5EF4-FFF2-40B4-BE49-F238E27FC236}">
                <a16:creationId xmlns:a16="http://schemas.microsoft.com/office/drawing/2014/main" id="{A63DB47B-C04D-4AD3-BEBB-259FE8894D7B}"/>
              </a:ext>
            </a:extLst>
          </p:cNvPr>
          <p:cNvSpPr/>
          <p:nvPr/>
        </p:nvSpPr>
        <p:spPr>
          <a:xfrm>
            <a:off x="6110597" y="246097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Fluxograma: Conexão 47">
            <a:extLst>
              <a:ext uri="{FF2B5EF4-FFF2-40B4-BE49-F238E27FC236}">
                <a16:creationId xmlns:a16="http://schemas.microsoft.com/office/drawing/2014/main" id="{4D443C6E-FA23-4FE7-9408-48CEF0E12104}"/>
              </a:ext>
            </a:extLst>
          </p:cNvPr>
          <p:cNvSpPr/>
          <p:nvPr/>
        </p:nvSpPr>
        <p:spPr>
          <a:xfrm>
            <a:off x="7707647" y="3831197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Arco 48">
            <a:extLst>
              <a:ext uri="{FF2B5EF4-FFF2-40B4-BE49-F238E27FC236}">
                <a16:creationId xmlns:a16="http://schemas.microsoft.com/office/drawing/2014/main" id="{8E512EB7-9FC6-46E6-8B4E-D8985FD315FE}"/>
              </a:ext>
            </a:extLst>
          </p:cNvPr>
          <p:cNvSpPr/>
          <p:nvPr/>
        </p:nvSpPr>
        <p:spPr>
          <a:xfrm>
            <a:off x="7551575" y="403245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Arco 50">
            <a:extLst>
              <a:ext uri="{FF2B5EF4-FFF2-40B4-BE49-F238E27FC236}">
                <a16:creationId xmlns:a16="http://schemas.microsoft.com/office/drawing/2014/main" id="{0DBFF6D0-1215-4F4F-AEE2-1B8BC536C6CC}"/>
              </a:ext>
            </a:extLst>
          </p:cNvPr>
          <p:cNvSpPr/>
          <p:nvPr/>
        </p:nvSpPr>
        <p:spPr>
          <a:xfrm rot="16200000">
            <a:off x="7530296" y="404029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44AFAAC-3AA9-4F3A-9446-7CA857F277F7}"/>
              </a:ext>
            </a:extLst>
          </p:cNvPr>
          <p:cNvSpPr/>
          <p:nvPr/>
        </p:nvSpPr>
        <p:spPr>
          <a:xfrm>
            <a:off x="2974109" y="8466"/>
            <a:ext cx="554182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A9A544-86F6-4C6B-897F-45353FE0FAF3}"/>
              </a:ext>
            </a:extLst>
          </p:cNvPr>
          <p:cNvSpPr/>
          <p:nvPr/>
        </p:nvSpPr>
        <p:spPr>
          <a:xfrm>
            <a:off x="4141391" y="15731"/>
            <a:ext cx="754345" cy="38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551A9D8-8C52-4C89-A059-99979DDCBB9A}"/>
              </a:ext>
            </a:extLst>
          </p:cNvPr>
          <p:cNvSpPr/>
          <p:nvPr/>
        </p:nvSpPr>
        <p:spPr>
          <a:xfrm>
            <a:off x="5283200" y="15731"/>
            <a:ext cx="1063383" cy="341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A8464B7-37CB-499B-8208-0CEB59C38679}"/>
              </a:ext>
            </a:extLst>
          </p:cNvPr>
          <p:cNvSpPr/>
          <p:nvPr/>
        </p:nvSpPr>
        <p:spPr>
          <a:xfrm>
            <a:off x="11133321" y="15730"/>
            <a:ext cx="670752" cy="341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741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1EA2BC-0321-404F-A1BC-60145E7D5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818422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43B2A25-2A2E-40BB-B940-0CE2D4B9AB2B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3950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C05D1C-B033-410A-8732-74830EB92F74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88A81E5B-7138-4C50-9325-AF211F2D7D60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m 8" descr="Uma imagem com interior&#10;&#10;Descrição gerada automaticamente">
            <a:extLst>
              <a:ext uri="{FF2B5EF4-FFF2-40B4-BE49-F238E27FC236}">
                <a16:creationId xmlns:a16="http://schemas.microsoft.com/office/drawing/2014/main" id="{FB2C4EFD-87E0-4182-9143-A3814E95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C96FF1A3-80E5-4D3F-B5E2-30C0EDAB7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1" name="Tabela 181">
            <a:extLst>
              <a:ext uri="{FF2B5EF4-FFF2-40B4-BE49-F238E27FC236}">
                <a16:creationId xmlns:a16="http://schemas.microsoft.com/office/drawing/2014/main" id="{FA8AA510-E694-457B-9B2B-E3903122C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411379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5871ED-29D9-49E1-9427-D6F9409A46AE}"/>
              </a:ext>
            </a:extLst>
          </p:cNvPr>
          <p:cNvSpPr txBox="1"/>
          <p:nvPr/>
        </p:nvSpPr>
        <p:spPr>
          <a:xfrm>
            <a:off x="3932938" y="1031880"/>
            <a:ext cx="4307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Venda de cromos</a:t>
            </a:r>
          </a:p>
        </p:txBody>
      </p:sp>
      <p:graphicFrame>
        <p:nvGraphicFramePr>
          <p:cNvPr id="14" name="Tabela 14">
            <a:extLst>
              <a:ext uri="{FF2B5EF4-FFF2-40B4-BE49-F238E27FC236}">
                <a16:creationId xmlns:a16="http://schemas.microsoft.com/office/drawing/2014/main" id="{A0DC9D7E-A199-48F4-B91F-96277A949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698271"/>
              </p:ext>
            </p:extLst>
          </p:nvPr>
        </p:nvGraphicFramePr>
        <p:xfrm>
          <a:off x="4145318" y="2139281"/>
          <a:ext cx="3324722" cy="2839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4722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83911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CA0973D9-1289-411B-8108-DD8022BEC0BC}"/>
              </a:ext>
            </a:extLst>
          </p:cNvPr>
          <p:cNvSpPr/>
          <p:nvPr/>
        </p:nvSpPr>
        <p:spPr>
          <a:xfrm>
            <a:off x="4793673" y="3786909"/>
            <a:ext cx="1948872" cy="7850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Selecione</a:t>
            </a:r>
            <a:endParaRPr lang="pt-PT" dirty="0">
              <a:solidFill>
                <a:schemeClr val="tx1"/>
              </a:solidFill>
            </a:endParaRPr>
          </a:p>
          <a:p>
            <a:pPr algn="ctr"/>
            <a:r>
              <a:rPr lang="pt-PT" dirty="0">
                <a:solidFill>
                  <a:schemeClr val="tx1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 cromos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E1BB86-3999-4D81-946E-1AC946B34E9D}"/>
              </a:ext>
            </a:extLst>
          </p:cNvPr>
          <p:cNvSpPr/>
          <p:nvPr/>
        </p:nvSpPr>
        <p:spPr>
          <a:xfrm>
            <a:off x="11092873" y="8466"/>
            <a:ext cx="7943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8110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7DA68A5-6DC8-4EF5-805E-FBD0D4567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13395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D493F1C5-9BE4-449C-A609-C39C4EBC90A2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3950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CA90FE-924D-4C44-898B-13FE61239246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40B9BE75-CE11-4EBD-8DF7-1833D215A81E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16ACE7B7-21AF-4B09-873A-87BC64463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F162FBB7-6641-47EF-9B6F-5E8E4C894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2" name="Tabela 181">
            <a:extLst>
              <a:ext uri="{FF2B5EF4-FFF2-40B4-BE49-F238E27FC236}">
                <a16:creationId xmlns:a16="http://schemas.microsoft.com/office/drawing/2014/main" id="{B0E62209-AF7D-4C1D-9E31-58990C695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30506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8045E4EA-487C-4D74-8974-76797BC04C32}"/>
              </a:ext>
            </a:extLst>
          </p:cNvPr>
          <p:cNvSpPr txBox="1"/>
          <p:nvPr/>
        </p:nvSpPr>
        <p:spPr>
          <a:xfrm>
            <a:off x="3932938" y="1031880"/>
            <a:ext cx="4307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Venda de cromos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296EEA78-7014-444D-8587-9CCD770AE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520280"/>
              </p:ext>
            </p:extLst>
          </p:nvPr>
        </p:nvGraphicFramePr>
        <p:xfrm>
          <a:off x="4642272" y="2148517"/>
          <a:ext cx="2330814" cy="2054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814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054027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sp>
        <p:nvSpPr>
          <p:cNvPr id="16" name="Retângulo 15">
            <a:extLst>
              <a:ext uri="{FF2B5EF4-FFF2-40B4-BE49-F238E27FC236}">
                <a16:creationId xmlns:a16="http://schemas.microsoft.com/office/drawing/2014/main" id="{BCD95F3F-0091-4849-A348-E95B4660F007}"/>
              </a:ext>
            </a:extLst>
          </p:cNvPr>
          <p:cNvSpPr/>
          <p:nvPr/>
        </p:nvSpPr>
        <p:spPr>
          <a:xfrm>
            <a:off x="2459161" y="1385823"/>
            <a:ext cx="6620184" cy="416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B5C5CF-9A1E-492E-9593-79CED575117E}"/>
              </a:ext>
            </a:extLst>
          </p:cNvPr>
          <p:cNvSpPr txBox="1"/>
          <p:nvPr/>
        </p:nvSpPr>
        <p:spPr>
          <a:xfrm>
            <a:off x="3842327" y="1608043"/>
            <a:ext cx="39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Que cromos deseja vender?</a:t>
            </a:r>
          </a:p>
        </p:txBody>
      </p:sp>
      <p:graphicFrame>
        <p:nvGraphicFramePr>
          <p:cNvPr id="18" name="Tabela 18">
            <a:extLst>
              <a:ext uri="{FF2B5EF4-FFF2-40B4-BE49-F238E27FC236}">
                <a16:creationId xmlns:a16="http://schemas.microsoft.com/office/drawing/2014/main" id="{6400072C-7CE5-4BA0-AB9F-1099D0808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71585"/>
              </p:ext>
            </p:extLst>
          </p:nvPr>
        </p:nvGraphicFramePr>
        <p:xfrm>
          <a:off x="3996342" y="4798598"/>
          <a:ext cx="383309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3093">
                  <a:extLst>
                    <a:ext uri="{9D8B030D-6E8A-4147-A177-3AD203B41FA5}">
                      <a16:colId xmlns:a16="http://schemas.microsoft.com/office/drawing/2014/main" val="917714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4766"/>
                  </a:ext>
                </a:extLst>
              </a:tr>
            </a:tbl>
          </a:graphicData>
        </a:graphic>
      </p:graphicFrame>
      <p:graphicFrame>
        <p:nvGraphicFramePr>
          <p:cNvPr id="19" name="Tabela 19">
            <a:extLst>
              <a:ext uri="{FF2B5EF4-FFF2-40B4-BE49-F238E27FC236}">
                <a16:creationId xmlns:a16="http://schemas.microsoft.com/office/drawing/2014/main" id="{2E9AEC25-9644-44F9-A60D-99AAE1A9C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4922"/>
              </p:ext>
            </p:extLst>
          </p:nvPr>
        </p:nvGraphicFramePr>
        <p:xfrm>
          <a:off x="3031448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A55CB143-72C0-4637-A744-0EB11EBE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6172"/>
              </p:ext>
            </p:extLst>
          </p:nvPr>
        </p:nvGraphicFramePr>
        <p:xfrm>
          <a:off x="4128646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1" name="Tabela 19">
            <a:extLst>
              <a:ext uri="{FF2B5EF4-FFF2-40B4-BE49-F238E27FC236}">
                <a16:creationId xmlns:a16="http://schemas.microsoft.com/office/drawing/2014/main" id="{DC494183-9C9B-4880-9375-211F34E99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95072"/>
              </p:ext>
            </p:extLst>
          </p:nvPr>
        </p:nvGraphicFramePr>
        <p:xfrm>
          <a:off x="6423887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2" name="Tabela 19">
            <a:extLst>
              <a:ext uri="{FF2B5EF4-FFF2-40B4-BE49-F238E27FC236}">
                <a16:creationId xmlns:a16="http://schemas.microsoft.com/office/drawing/2014/main" id="{CFCE160D-BBC0-4E81-B3FD-D6A845C56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424726"/>
              </p:ext>
            </p:extLst>
          </p:nvPr>
        </p:nvGraphicFramePr>
        <p:xfrm>
          <a:off x="7617303" y="2138119"/>
          <a:ext cx="720436" cy="892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92394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3" name="Tabela 19">
            <a:extLst>
              <a:ext uri="{FF2B5EF4-FFF2-40B4-BE49-F238E27FC236}">
                <a16:creationId xmlns:a16="http://schemas.microsoft.com/office/drawing/2014/main" id="{82439713-50CE-4504-BDBA-0A331A8AF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63738"/>
              </p:ext>
            </p:extLst>
          </p:nvPr>
        </p:nvGraphicFramePr>
        <p:xfrm>
          <a:off x="3031448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4" name="Tabela 19">
            <a:extLst>
              <a:ext uri="{FF2B5EF4-FFF2-40B4-BE49-F238E27FC236}">
                <a16:creationId xmlns:a16="http://schemas.microsoft.com/office/drawing/2014/main" id="{0C269904-1A4C-44D0-B17F-B05FCC21C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97643"/>
              </p:ext>
            </p:extLst>
          </p:nvPr>
        </p:nvGraphicFramePr>
        <p:xfrm>
          <a:off x="4128646" y="3580278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5" name="Tabela 19">
            <a:extLst>
              <a:ext uri="{FF2B5EF4-FFF2-40B4-BE49-F238E27FC236}">
                <a16:creationId xmlns:a16="http://schemas.microsoft.com/office/drawing/2014/main" id="{10DF631C-BC18-42CB-867B-1D68A5216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024687"/>
              </p:ext>
            </p:extLst>
          </p:nvPr>
        </p:nvGraphicFramePr>
        <p:xfrm>
          <a:off x="5248543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6" name="Tabela 19">
            <a:extLst>
              <a:ext uri="{FF2B5EF4-FFF2-40B4-BE49-F238E27FC236}">
                <a16:creationId xmlns:a16="http://schemas.microsoft.com/office/drawing/2014/main" id="{AF7943D6-94A5-4AB6-9E24-E33553FA5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914292"/>
              </p:ext>
            </p:extLst>
          </p:nvPr>
        </p:nvGraphicFramePr>
        <p:xfrm>
          <a:off x="7617303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7" name="Tabela 19">
            <a:extLst>
              <a:ext uri="{FF2B5EF4-FFF2-40B4-BE49-F238E27FC236}">
                <a16:creationId xmlns:a16="http://schemas.microsoft.com/office/drawing/2014/main" id="{0BA85BD0-C1FD-4B23-A71A-0A9A39B2A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185320"/>
              </p:ext>
            </p:extLst>
          </p:nvPr>
        </p:nvGraphicFramePr>
        <p:xfrm>
          <a:off x="6423887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8" name="Tabela 19">
            <a:extLst>
              <a:ext uri="{FF2B5EF4-FFF2-40B4-BE49-F238E27FC236}">
                <a16:creationId xmlns:a16="http://schemas.microsoft.com/office/drawing/2014/main" id="{DFAFA7D6-8CF7-4D72-B975-80AC7529F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05455"/>
              </p:ext>
            </p:extLst>
          </p:nvPr>
        </p:nvGraphicFramePr>
        <p:xfrm>
          <a:off x="5277801" y="3575134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sp>
        <p:nvSpPr>
          <p:cNvPr id="29" name="Arco 28">
            <a:extLst>
              <a:ext uri="{FF2B5EF4-FFF2-40B4-BE49-F238E27FC236}">
                <a16:creationId xmlns:a16="http://schemas.microsoft.com/office/drawing/2014/main" id="{8224F7D8-9F52-4C4E-B9C6-7507E4290DE0}"/>
              </a:ext>
            </a:extLst>
          </p:cNvPr>
          <p:cNvSpPr/>
          <p:nvPr/>
        </p:nvSpPr>
        <p:spPr>
          <a:xfrm>
            <a:off x="7701243" y="417611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0E559C69-A0C1-40F9-ADFF-BCA451C41426}"/>
              </a:ext>
            </a:extLst>
          </p:cNvPr>
          <p:cNvSpPr/>
          <p:nvPr/>
        </p:nvSpPr>
        <p:spPr>
          <a:xfrm rot="16200000">
            <a:off x="7712369" y="418724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Fluxograma: Conexão 30">
            <a:extLst>
              <a:ext uri="{FF2B5EF4-FFF2-40B4-BE49-F238E27FC236}">
                <a16:creationId xmlns:a16="http://schemas.microsoft.com/office/drawing/2014/main" id="{2BBA9263-34E0-484D-8CE8-0DF8D4D64BAE}"/>
              </a:ext>
            </a:extLst>
          </p:cNvPr>
          <p:cNvSpPr/>
          <p:nvPr/>
        </p:nvSpPr>
        <p:spPr>
          <a:xfrm>
            <a:off x="7877368" y="397252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3F395551-2A74-417B-AB72-D6B6184E1722}"/>
              </a:ext>
            </a:extLst>
          </p:cNvPr>
          <p:cNvSpPr/>
          <p:nvPr/>
        </p:nvSpPr>
        <p:spPr>
          <a:xfrm>
            <a:off x="6492862" y="416000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D2507341-054D-4A61-AF7B-5A3A70EC16E5}"/>
              </a:ext>
            </a:extLst>
          </p:cNvPr>
          <p:cNvSpPr/>
          <p:nvPr/>
        </p:nvSpPr>
        <p:spPr>
          <a:xfrm rot="16200000">
            <a:off x="6503988" y="417113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Fluxograma: Conexão 33">
            <a:extLst>
              <a:ext uri="{FF2B5EF4-FFF2-40B4-BE49-F238E27FC236}">
                <a16:creationId xmlns:a16="http://schemas.microsoft.com/office/drawing/2014/main" id="{6946B163-733D-476C-8338-4ECFDA801B04}"/>
              </a:ext>
            </a:extLst>
          </p:cNvPr>
          <p:cNvSpPr/>
          <p:nvPr/>
        </p:nvSpPr>
        <p:spPr>
          <a:xfrm>
            <a:off x="6668987" y="395641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5355EF39-8DDF-4855-AECB-DAAA629A9257}"/>
              </a:ext>
            </a:extLst>
          </p:cNvPr>
          <p:cNvSpPr/>
          <p:nvPr/>
        </p:nvSpPr>
        <p:spPr>
          <a:xfrm>
            <a:off x="5344766" y="420830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C4C05ACB-7ED7-4C54-B8ED-2B5563E3F7DA}"/>
              </a:ext>
            </a:extLst>
          </p:cNvPr>
          <p:cNvSpPr/>
          <p:nvPr/>
        </p:nvSpPr>
        <p:spPr>
          <a:xfrm rot="16200000">
            <a:off x="5355892" y="421942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Fluxograma: Conexão 36">
            <a:extLst>
              <a:ext uri="{FF2B5EF4-FFF2-40B4-BE49-F238E27FC236}">
                <a16:creationId xmlns:a16="http://schemas.microsoft.com/office/drawing/2014/main" id="{D47541C5-C2E3-4965-B9CD-F9719D519C2C}"/>
              </a:ext>
            </a:extLst>
          </p:cNvPr>
          <p:cNvSpPr/>
          <p:nvPr/>
        </p:nvSpPr>
        <p:spPr>
          <a:xfrm>
            <a:off x="5520891" y="4004713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187FF371-831A-4D4B-824D-BC15D658F2D6}"/>
              </a:ext>
            </a:extLst>
          </p:cNvPr>
          <p:cNvSpPr/>
          <p:nvPr/>
        </p:nvSpPr>
        <p:spPr>
          <a:xfrm>
            <a:off x="4190119" y="421073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Arco 43">
            <a:extLst>
              <a:ext uri="{FF2B5EF4-FFF2-40B4-BE49-F238E27FC236}">
                <a16:creationId xmlns:a16="http://schemas.microsoft.com/office/drawing/2014/main" id="{753F62EF-6700-47F4-8644-ABB9934CAC15}"/>
              </a:ext>
            </a:extLst>
          </p:cNvPr>
          <p:cNvSpPr/>
          <p:nvPr/>
        </p:nvSpPr>
        <p:spPr>
          <a:xfrm rot="16200000">
            <a:off x="4201245" y="422185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Fluxograma: Conexão 44">
            <a:extLst>
              <a:ext uri="{FF2B5EF4-FFF2-40B4-BE49-F238E27FC236}">
                <a16:creationId xmlns:a16="http://schemas.microsoft.com/office/drawing/2014/main" id="{2C64F8CC-4DC4-409E-B16B-FB8A0B62E1A9}"/>
              </a:ext>
            </a:extLst>
          </p:cNvPr>
          <p:cNvSpPr/>
          <p:nvPr/>
        </p:nvSpPr>
        <p:spPr>
          <a:xfrm>
            <a:off x="4366244" y="400714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Arco 45">
            <a:extLst>
              <a:ext uri="{FF2B5EF4-FFF2-40B4-BE49-F238E27FC236}">
                <a16:creationId xmlns:a16="http://schemas.microsoft.com/office/drawing/2014/main" id="{43F79463-3FEB-42BA-9108-6F57579633B9}"/>
              </a:ext>
            </a:extLst>
          </p:cNvPr>
          <p:cNvSpPr/>
          <p:nvPr/>
        </p:nvSpPr>
        <p:spPr>
          <a:xfrm>
            <a:off x="3092808" y="416984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Arco 46">
            <a:extLst>
              <a:ext uri="{FF2B5EF4-FFF2-40B4-BE49-F238E27FC236}">
                <a16:creationId xmlns:a16="http://schemas.microsoft.com/office/drawing/2014/main" id="{72DC2BF5-052B-4CB5-98F0-D65689A0977F}"/>
              </a:ext>
            </a:extLst>
          </p:cNvPr>
          <p:cNvSpPr/>
          <p:nvPr/>
        </p:nvSpPr>
        <p:spPr>
          <a:xfrm rot="16200000">
            <a:off x="3103934" y="418096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Fluxograma: Conexão 47">
            <a:extLst>
              <a:ext uri="{FF2B5EF4-FFF2-40B4-BE49-F238E27FC236}">
                <a16:creationId xmlns:a16="http://schemas.microsoft.com/office/drawing/2014/main" id="{35D2E704-6448-4055-A15A-67C0A5701E46}"/>
              </a:ext>
            </a:extLst>
          </p:cNvPr>
          <p:cNvSpPr/>
          <p:nvPr/>
        </p:nvSpPr>
        <p:spPr>
          <a:xfrm>
            <a:off x="3268933" y="3966252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Arco 48">
            <a:extLst>
              <a:ext uri="{FF2B5EF4-FFF2-40B4-BE49-F238E27FC236}">
                <a16:creationId xmlns:a16="http://schemas.microsoft.com/office/drawing/2014/main" id="{EB931ABB-11FE-4EA6-82D1-7EA3016C26B6}"/>
              </a:ext>
            </a:extLst>
          </p:cNvPr>
          <p:cNvSpPr/>
          <p:nvPr/>
        </p:nvSpPr>
        <p:spPr>
          <a:xfrm>
            <a:off x="3100969" y="276084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Arco 49">
            <a:extLst>
              <a:ext uri="{FF2B5EF4-FFF2-40B4-BE49-F238E27FC236}">
                <a16:creationId xmlns:a16="http://schemas.microsoft.com/office/drawing/2014/main" id="{C6EEE103-61B4-4587-A726-072C2DC7D5F5}"/>
              </a:ext>
            </a:extLst>
          </p:cNvPr>
          <p:cNvSpPr/>
          <p:nvPr/>
        </p:nvSpPr>
        <p:spPr>
          <a:xfrm rot="16200000">
            <a:off x="3112095" y="277197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Fluxograma: Conexão 50">
            <a:extLst>
              <a:ext uri="{FF2B5EF4-FFF2-40B4-BE49-F238E27FC236}">
                <a16:creationId xmlns:a16="http://schemas.microsoft.com/office/drawing/2014/main" id="{440B5265-4AC9-41CF-94B7-12A769BED1B5}"/>
              </a:ext>
            </a:extLst>
          </p:cNvPr>
          <p:cNvSpPr/>
          <p:nvPr/>
        </p:nvSpPr>
        <p:spPr>
          <a:xfrm>
            <a:off x="3277094" y="255725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906436A0-BBB6-4003-B78E-FCE10C2922EB}"/>
              </a:ext>
            </a:extLst>
          </p:cNvPr>
          <p:cNvSpPr/>
          <p:nvPr/>
        </p:nvSpPr>
        <p:spPr>
          <a:xfrm>
            <a:off x="7674187" y="274463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70009BE0-C3BA-44D1-BF9A-98E188BB6D36}"/>
              </a:ext>
            </a:extLst>
          </p:cNvPr>
          <p:cNvSpPr/>
          <p:nvPr/>
        </p:nvSpPr>
        <p:spPr>
          <a:xfrm rot="16200000">
            <a:off x="7685313" y="275576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Fluxograma: Conexão 53">
            <a:extLst>
              <a:ext uri="{FF2B5EF4-FFF2-40B4-BE49-F238E27FC236}">
                <a16:creationId xmlns:a16="http://schemas.microsoft.com/office/drawing/2014/main" id="{FAACF15F-476B-41B1-984D-60616A828D0B}"/>
              </a:ext>
            </a:extLst>
          </p:cNvPr>
          <p:cNvSpPr/>
          <p:nvPr/>
        </p:nvSpPr>
        <p:spPr>
          <a:xfrm>
            <a:off x="7850312" y="254104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Arco 54">
            <a:extLst>
              <a:ext uri="{FF2B5EF4-FFF2-40B4-BE49-F238E27FC236}">
                <a16:creationId xmlns:a16="http://schemas.microsoft.com/office/drawing/2014/main" id="{5E662564-1AC5-4154-A04F-7957D5C919B1}"/>
              </a:ext>
            </a:extLst>
          </p:cNvPr>
          <p:cNvSpPr/>
          <p:nvPr/>
        </p:nvSpPr>
        <p:spPr>
          <a:xfrm>
            <a:off x="6469503" y="276084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Arco 55">
            <a:extLst>
              <a:ext uri="{FF2B5EF4-FFF2-40B4-BE49-F238E27FC236}">
                <a16:creationId xmlns:a16="http://schemas.microsoft.com/office/drawing/2014/main" id="{8978F410-29DB-41AA-9519-923369F5EDC9}"/>
              </a:ext>
            </a:extLst>
          </p:cNvPr>
          <p:cNvSpPr/>
          <p:nvPr/>
        </p:nvSpPr>
        <p:spPr>
          <a:xfrm rot="16200000">
            <a:off x="6480629" y="277197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7" name="Fluxograma: Conexão 56">
            <a:extLst>
              <a:ext uri="{FF2B5EF4-FFF2-40B4-BE49-F238E27FC236}">
                <a16:creationId xmlns:a16="http://schemas.microsoft.com/office/drawing/2014/main" id="{EEDE73F6-B108-4AE1-AE4B-E44E85FDD480}"/>
              </a:ext>
            </a:extLst>
          </p:cNvPr>
          <p:cNvSpPr/>
          <p:nvPr/>
        </p:nvSpPr>
        <p:spPr>
          <a:xfrm>
            <a:off x="6645628" y="2557257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Arco 57">
            <a:extLst>
              <a:ext uri="{FF2B5EF4-FFF2-40B4-BE49-F238E27FC236}">
                <a16:creationId xmlns:a16="http://schemas.microsoft.com/office/drawing/2014/main" id="{569C9430-0DBA-4EEA-B6BB-AB58EC3AB5B5}"/>
              </a:ext>
            </a:extLst>
          </p:cNvPr>
          <p:cNvSpPr/>
          <p:nvPr/>
        </p:nvSpPr>
        <p:spPr>
          <a:xfrm>
            <a:off x="5333880" y="276084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Arco 58">
            <a:extLst>
              <a:ext uri="{FF2B5EF4-FFF2-40B4-BE49-F238E27FC236}">
                <a16:creationId xmlns:a16="http://schemas.microsoft.com/office/drawing/2014/main" id="{C673162F-D8B4-455D-A98F-B91697D7B3EB}"/>
              </a:ext>
            </a:extLst>
          </p:cNvPr>
          <p:cNvSpPr/>
          <p:nvPr/>
        </p:nvSpPr>
        <p:spPr>
          <a:xfrm rot="16200000">
            <a:off x="5345006" y="277197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0" name="Fluxograma: Conexão 59">
            <a:extLst>
              <a:ext uri="{FF2B5EF4-FFF2-40B4-BE49-F238E27FC236}">
                <a16:creationId xmlns:a16="http://schemas.microsoft.com/office/drawing/2014/main" id="{2158C9FF-D2C9-4337-A4D8-8EC12DC1CBC6}"/>
              </a:ext>
            </a:extLst>
          </p:cNvPr>
          <p:cNvSpPr/>
          <p:nvPr/>
        </p:nvSpPr>
        <p:spPr>
          <a:xfrm>
            <a:off x="5510005" y="2557257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1" name="Arco 60">
            <a:extLst>
              <a:ext uri="{FF2B5EF4-FFF2-40B4-BE49-F238E27FC236}">
                <a16:creationId xmlns:a16="http://schemas.microsoft.com/office/drawing/2014/main" id="{65089611-50AD-4BF7-90DA-64C3B00CF1C9}"/>
              </a:ext>
            </a:extLst>
          </p:cNvPr>
          <p:cNvSpPr/>
          <p:nvPr/>
        </p:nvSpPr>
        <p:spPr>
          <a:xfrm>
            <a:off x="4215612" y="275164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2" name="Arco 61">
            <a:extLst>
              <a:ext uri="{FF2B5EF4-FFF2-40B4-BE49-F238E27FC236}">
                <a16:creationId xmlns:a16="http://schemas.microsoft.com/office/drawing/2014/main" id="{AC145D16-2AD5-4385-8BFB-EF322351588B}"/>
              </a:ext>
            </a:extLst>
          </p:cNvPr>
          <p:cNvSpPr/>
          <p:nvPr/>
        </p:nvSpPr>
        <p:spPr>
          <a:xfrm rot="16200000">
            <a:off x="4226738" y="276276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3" name="Fluxograma: Conexão 62">
            <a:extLst>
              <a:ext uri="{FF2B5EF4-FFF2-40B4-BE49-F238E27FC236}">
                <a16:creationId xmlns:a16="http://schemas.microsoft.com/office/drawing/2014/main" id="{4B52B6F6-7233-4B92-B2A1-67780E63972C}"/>
              </a:ext>
            </a:extLst>
          </p:cNvPr>
          <p:cNvSpPr/>
          <p:nvPr/>
        </p:nvSpPr>
        <p:spPr>
          <a:xfrm>
            <a:off x="4391737" y="2548053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5A43147-F568-404A-B755-DC544232125F}"/>
              </a:ext>
            </a:extLst>
          </p:cNvPr>
          <p:cNvSpPr/>
          <p:nvPr/>
        </p:nvSpPr>
        <p:spPr>
          <a:xfrm>
            <a:off x="11092873" y="8467"/>
            <a:ext cx="812800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2275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9AC82EFC-EF78-4C48-A693-9C01157ED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56586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464AE933-9F07-4973-ABBF-D79EF39BA8E2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3950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67857E-ECD1-481E-A6F8-7E01E54248C5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16602CCC-7771-4813-A5C9-87CE8BDF25D1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Uma imagem com interior&#10;&#10;Descrição gerada automaticamente">
            <a:extLst>
              <a:ext uri="{FF2B5EF4-FFF2-40B4-BE49-F238E27FC236}">
                <a16:creationId xmlns:a16="http://schemas.microsoft.com/office/drawing/2014/main" id="{EC0A2A40-B117-40C2-875D-D377D84D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5F4B8F4C-B11C-433A-8CDC-DBEB921A0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3" name="Tabela 181">
            <a:extLst>
              <a:ext uri="{FF2B5EF4-FFF2-40B4-BE49-F238E27FC236}">
                <a16:creationId xmlns:a16="http://schemas.microsoft.com/office/drawing/2014/main" id="{6C0B3963-2346-4865-AC08-97706FC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6893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D33562F7-D0B5-4FCF-9EED-B5BD5F4AC4BC}"/>
              </a:ext>
            </a:extLst>
          </p:cNvPr>
          <p:cNvSpPr txBox="1"/>
          <p:nvPr/>
        </p:nvSpPr>
        <p:spPr>
          <a:xfrm>
            <a:off x="3932938" y="1031880"/>
            <a:ext cx="4307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Venda de cromos</a:t>
            </a:r>
          </a:p>
        </p:txBody>
      </p: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28ACA87A-F665-48E1-8202-68A37C414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60521"/>
              </p:ext>
            </p:extLst>
          </p:nvPr>
        </p:nvGraphicFramePr>
        <p:xfrm>
          <a:off x="4642272" y="2148517"/>
          <a:ext cx="2330814" cy="2054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814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054027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EC11BB2F-64F2-4812-8647-DE1874DF2F82}"/>
              </a:ext>
            </a:extLst>
          </p:cNvPr>
          <p:cNvSpPr/>
          <p:nvPr/>
        </p:nvSpPr>
        <p:spPr>
          <a:xfrm>
            <a:off x="2459161" y="1385823"/>
            <a:ext cx="6620184" cy="416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48C8-C9C7-42E2-B774-A7CA863DF736}"/>
              </a:ext>
            </a:extLst>
          </p:cNvPr>
          <p:cNvSpPr txBox="1"/>
          <p:nvPr/>
        </p:nvSpPr>
        <p:spPr>
          <a:xfrm>
            <a:off x="3842327" y="1608043"/>
            <a:ext cx="39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Que cromos deseja vender?</a:t>
            </a:r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5EEEFBF2-3848-4B8C-BAB4-FFB9AB997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821830"/>
              </p:ext>
            </p:extLst>
          </p:nvPr>
        </p:nvGraphicFramePr>
        <p:xfrm>
          <a:off x="3996342" y="4798598"/>
          <a:ext cx="383309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3093">
                  <a:extLst>
                    <a:ext uri="{9D8B030D-6E8A-4147-A177-3AD203B41FA5}">
                      <a16:colId xmlns:a16="http://schemas.microsoft.com/office/drawing/2014/main" val="917714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4766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C03746BD-2B9C-4DCC-BC58-7603D5619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47144"/>
              </p:ext>
            </p:extLst>
          </p:nvPr>
        </p:nvGraphicFramePr>
        <p:xfrm>
          <a:off x="3031448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B924DE8E-D0BC-4760-B2F5-FAE1BEF0A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58686"/>
              </p:ext>
            </p:extLst>
          </p:nvPr>
        </p:nvGraphicFramePr>
        <p:xfrm>
          <a:off x="4128646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2" name="Tabela 19">
            <a:extLst>
              <a:ext uri="{FF2B5EF4-FFF2-40B4-BE49-F238E27FC236}">
                <a16:creationId xmlns:a16="http://schemas.microsoft.com/office/drawing/2014/main" id="{7CC2023F-7048-441D-A025-95D2DC7CC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20773"/>
              </p:ext>
            </p:extLst>
          </p:nvPr>
        </p:nvGraphicFramePr>
        <p:xfrm>
          <a:off x="6423887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3" name="Tabela 19">
            <a:extLst>
              <a:ext uri="{FF2B5EF4-FFF2-40B4-BE49-F238E27FC236}">
                <a16:creationId xmlns:a16="http://schemas.microsoft.com/office/drawing/2014/main" id="{C9360340-B3CF-4239-8608-95DCB5F72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4328"/>
              </p:ext>
            </p:extLst>
          </p:nvPr>
        </p:nvGraphicFramePr>
        <p:xfrm>
          <a:off x="7617303" y="2138119"/>
          <a:ext cx="720436" cy="892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92394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4" name="Tabela 19">
            <a:extLst>
              <a:ext uri="{FF2B5EF4-FFF2-40B4-BE49-F238E27FC236}">
                <a16:creationId xmlns:a16="http://schemas.microsoft.com/office/drawing/2014/main" id="{79CE4C08-2A9B-4C8F-BB46-74B51525F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151900"/>
              </p:ext>
            </p:extLst>
          </p:nvPr>
        </p:nvGraphicFramePr>
        <p:xfrm>
          <a:off x="3031448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5" name="Tabela 19">
            <a:extLst>
              <a:ext uri="{FF2B5EF4-FFF2-40B4-BE49-F238E27FC236}">
                <a16:creationId xmlns:a16="http://schemas.microsoft.com/office/drawing/2014/main" id="{8F18461A-6AEE-4418-A1A7-900F9E17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213539"/>
              </p:ext>
            </p:extLst>
          </p:nvPr>
        </p:nvGraphicFramePr>
        <p:xfrm>
          <a:off x="4128646" y="3580278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6" name="Tabela 19">
            <a:extLst>
              <a:ext uri="{FF2B5EF4-FFF2-40B4-BE49-F238E27FC236}">
                <a16:creationId xmlns:a16="http://schemas.microsoft.com/office/drawing/2014/main" id="{9A47C069-60E4-44D6-ADCA-01DF8CEAA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529141"/>
              </p:ext>
            </p:extLst>
          </p:nvPr>
        </p:nvGraphicFramePr>
        <p:xfrm>
          <a:off x="5248543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7" name="Tabela 19">
            <a:extLst>
              <a:ext uri="{FF2B5EF4-FFF2-40B4-BE49-F238E27FC236}">
                <a16:creationId xmlns:a16="http://schemas.microsoft.com/office/drawing/2014/main" id="{40B31FCD-D573-4594-BBDA-FA5D9F5E5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598233"/>
              </p:ext>
            </p:extLst>
          </p:nvPr>
        </p:nvGraphicFramePr>
        <p:xfrm>
          <a:off x="7617303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8" name="Tabela 19">
            <a:extLst>
              <a:ext uri="{FF2B5EF4-FFF2-40B4-BE49-F238E27FC236}">
                <a16:creationId xmlns:a16="http://schemas.microsoft.com/office/drawing/2014/main" id="{7EE42124-33FF-4FD4-970C-99C257F82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225221"/>
              </p:ext>
            </p:extLst>
          </p:nvPr>
        </p:nvGraphicFramePr>
        <p:xfrm>
          <a:off x="6423887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9" name="Tabela 19">
            <a:extLst>
              <a:ext uri="{FF2B5EF4-FFF2-40B4-BE49-F238E27FC236}">
                <a16:creationId xmlns:a16="http://schemas.microsoft.com/office/drawing/2014/main" id="{24311E06-06CE-456E-9B26-2FDA60350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71223"/>
              </p:ext>
            </p:extLst>
          </p:nvPr>
        </p:nvGraphicFramePr>
        <p:xfrm>
          <a:off x="5277801" y="3575134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pic>
        <p:nvPicPr>
          <p:cNvPr id="31" name="Imagem 30">
            <a:extLst>
              <a:ext uri="{FF2B5EF4-FFF2-40B4-BE49-F238E27FC236}">
                <a16:creationId xmlns:a16="http://schemas.microsoft.com/office/drawing/2014/main" id="{15304399-38BA-4550-8A7E-342F7F2919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091562" y="2317034"/>
            <a:ext cx="582176" cy="55134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BD49EB3-C8EE-4E7B-8D53-57A9E9256E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351365" y="2355107"/>
            <a:ext cx="582176" cy="55134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F0B1A86-9185-405B-AF3D-51B2FDF38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516333" y="3820927"/>
            <a:ext cx="582176" cy="551344"/>
          </a:xfrm>
          <a:prstGeom prst="rect">
            <a:avLst/>
          </a:prstGeom>
        </p:spPr>
      </p:pic>
      <p:sp>
        <p:nvSpPr>
          <p:cNvPr id="30" name="Arco 29">
            <a:extLst>
              <a:ext uri="{FF2B5EF4-FFF2-40B4-BE49-F238E27FC236}">
                <a16:creationId xmlns:a16="http://schemas.microsoft.com/office/drawing/2014/main" id="{4F655B50-B559-4E5E-8D4F-E771CC32BDEA}"/>
              </a:ext>
            </a:extLst>
          </p:cNvPr>
          <p:cNvSpPr/>
          <p:nvPr/>
        </p:nvSpPr>
        <p:spPr>
          <a:xfrm>
            <a:off x="7701243" y="416706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F1E6B874-34DD-4A1D-BB92-388AFAF86650}"/>
              </a:ext>
            </a:extLst>
          </p:cNvPr>
          <p:cNvSpPr/>
          <p:nvPr/>
        </p:nvSpPr>
        <p:spPr>
          <a:xfrm rot="16200000">
            <a:off x="7712369" y="417819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Fluxograma: Conexão 34">
            <a:extLst>
              <a:ext uri="{FF2B5EF4-FFF2-40B4-BE49-F238E27FC236}">
                <a16:creationId xmlns:a16="http://schemas.microsoft.com/office/drawing/2014/main" id="{B04F8B57-D9AA-4D5E-B55E-927E41E2CC3C}"/>
              </a:ext>
            </a:extLst>
          </p:cNvPr>
          <p:cNvSpPr/>
          <p:nvPr/>
        </p:nvSpPr>
        <p:spPr>
          <a:xfrm>
            <a:off x="7877368" y="396347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57A132C9-DDA9-4634-92AE-AAB82614FC31}"/>
              </a:ext>
            </a:extLst>
          </p:cNvPr>
          <p:cNvSpPr/>
          <p:nvPr/>
        </p:nvSpPr>
        <p:spPr>
          <a:xfrm>
            <a:off x="6492862" y="418836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8285551F-98EF-4BC6-A3FB-0AEF1AE1E343}"/>
              </a:ext>
            </a:extLst>
          </p:cNvPr>
          <p:cNvSpPr/>
          <p:nvPr/>
        </p:nvSpPr>
        <p:spPr>
          <a:xfrm rot="16200000">
            <a:off x="6503988" y="419948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Fluxograma: Conexão 37">
            <a:extLst>
              <a:ext uri="{FF2B5EF4-FFF2-40B4-BE49-F238E27FC236}">
                <a16:creationId xmlns:a16="http://schemas.microsoft.com/office/drawing/2014/main" id="{5B65B9DD-463E-45D4-8433-E98432B49D2A}"/>
              </a:ext>
            </a:extLst>
          </p:cNvPr>
          <p:cNvSpPr/>
          <p:nvPr/>
        </p:nvSpPr>
        <p:spPr>
          <a:xfrm>
            <a:off x="6668987" y="398477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5E6855E8-A614-46BF-9B50-86ED71EDBA15}"/>
              </a:ext>
            </a:extLst>
          </p:cNvPr>
          <p:cNvSpPr/>
          <p:nvPr/>
        </p:nvSpPr>
        <p:spPr>
          <a:xfrm>
            <a:off x="5367578" y="418836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8BEA1574-FA0D-49CA-BEAD-141528C3EB46}"/>
              </a:ext>
            </a:extLst>
          </p:cNvPr>
          <p:cNvSpPr/>
          <p:nvPr/>
        </p:nvSpPr>
        <p:spPr>
          <a:xfrm rot="16200000">
            <a:off x="5378704" y="419948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Fluxograma: Conexão 40">
            <a:extLst>
              <a:ext uri="{FF2B5EF4-FFF2-40B4-BE49-F238E27FC236}">
                <a16:creationId xmlns:a16="http://schemas.microsoft.com/office/drawing/2014/main" id="{862BF3E8-2D56-4DC1-929F-E994027D0CED}"/>
              </a:ext>
            </a:extLst>
          </p:cNvPr>
          <p:cNvSpPr/>
          <p:nvPr/>
        </p:nvSpPr>
        <p:spPr>
          <a:xfrm>
            <a:off x="5543703" y="3984773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9A66D4BD-7B17-47CE-9D73-0867880E8378}"/>
              </a:ext>
            </a:extLst>
          </p:cNvPr>
          <p:cNvSpPr/>
          <p:nvPr/>
        </p:nvSpPr>
        <p:spPr>
          <a:xfrm>
            <a:off x="4168209" y="418836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F8D11E16-D3BB-438A-B852-6FAEEF1178A6}"/>
              </a:ext>
            </a:extLst>
          </p:cNvPr>
          <p:cNvSpPr/>
          <p:nvPr/>
        </p:nvSpPr>
        <p:spPr>
          <a:xfrm rot="16200000">
            <a:off x="4179335" y="419948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Fluxograma: Conexão 43">
            <a:extLst>
              <a:ext uri="{FF2B5EF4-FFF2-40B4-BE49-F238E27FC236}">
                <a16:creationId xmlns:a16="http://schemas.microsoft.com/office/drawing/2014/main" id="{5157F9A1-EE9E-4B59-B21C-9AF5720DF545}"/>
              </a:ext>
            </a:extLst>
          </p:cNvPr>
          <p:cNvSpPr/>
          <p:nvPr/>
        </p:nvSpPr>
        <p:spPr>
          <a:xfrm>
            <a:off x="4344334" y="3984772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548C5D5C-F46A-42B7-ACD7-50EACCBF72CE}"/>
              </a:ext>
            </a:extLst>
          </p:cNvPr>
          <p:cNvSpPr/>
          <p:nvPr/>
        </p:nvSpPr>
        <p:spPr>
          <a:xfrm>
            <a:off x="3103220" y="417234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Arco 45">
            <a:extLst>
              <a:ext uri="{FF2B5EF4-FFF2-40B4-BE49-F238E27FC236}">
                <a16:creationId xmlns:a16="http://schemas.microsoft.com/office/drawing/2014/main" id="{EA3DAB36-B817-4DAF-A424-4D58106C36D0}"/>
              </a:ext>
            </a:extLst>
          </p:cNvPr>
          <p:cNvSpPr/>
          <p:nvPr/>
        </p:nvSpPr>
        <p:spPr>
          <a:xfrm rot="16200000">
            <a:off x="3114346" y="418347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Fluxograma: Conexão 46">
            <a:extLst>
              <a:ext uri="{FF2B5EF4-FFF2-40B4-BE49-F238E27FC236}">
                <a16:creationId xmlns:a16="http://schemas.microsoft.com/office/drawing/2014/main" id="{0556CD5A-9D0C-497F-92A4-B4447A793D95}"/>
              </a:ext>
            </a:extLst>
          </p:cNvPr>
          <p:cNvSpPr/>
          <p:nvPr/>
        </p:nvSpPr>
        <p:spPr>
          <a:xfrm>
            <a:off x="3279345" y="396875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Arco 47">
            <a:extLst>
              <a:ext uri="{FF2B5EF4-FFF2-40B4-BE49-F238E27FC236}">
                <a16:creationId xmlns:a16="http://schemas.microsoft.com/office/drawing/2014/main" id="{261F45E6-EF26-4E2F-97C9-9EEC093A86D4}"/>
              </a:ext>
            </a:extLst>
          </p:cNvPr>
          <p:cNvSpPr/>
          <p:nvPr/>
        </p:nvSpPr>
        <p:spPr>
          <a:xfrm>
            <a:off x="7678991" y="274496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Arco 48">
            <a:extLst>
              <a:ext uri="{FF2B5EF4-FFF2-40B4-BE49-F238E27FC236}">
                <a16:creationId xmlns:a16="http://schemas.microsoft.com/office/drawing/2014/main" id="{FC3FA775-418F-4831-9966-B0BE3A2655C2}"/>
              </a:ext>
            </a:extLst>
          </p:cNvPr>
          <p:cNvSpPr/>
          <p:nvPr/>
        </p:nvSpPr>
        <p:spPr>
          <a:xfrm rot="16200000">
            <a:off x="7690117" y="275609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Fluxograma: Conexão 49">
            <a:extLst>
              <a:ext uri="{FF2B5EF4-FFF2-40B4-BE49-F238E27FC236}">
                <a16:creationId xmlns:a16="http://schemas.microsoft.com/office/drawing/2014/main" id="{82AA4B88-E01C-41F6-8A29-AE7DA31C39C0}"/>
              </a:ext>
            </a:extLst>
          </p:cNvPr>
          <p:cNvSpPr/>
          <p:nvPr/>
        </p:nvSpPr>
        <p:spPr>
          <a:xfrm>
            <a:off x="7855116" y="254137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Arco 50">
            <a:extLst>
              <a:ext uri="{FF2B5EF4-FFF2-40B4-BE49-F238E27FC236}">
                <a16:creationId xmlns:a16="http://schemas.microsoft.com/office/drawing/2014/main" id="{84A03B21-FA6F-451E-A875-2BF5C5C53151}"/>
              </a:ext>
            </a:extLst>
          </p:cNvPr>
          <p:cNvSpPr/>
          <p:nvPr/>
        </p:nvSpPr>
        <p:spPr>
          <a:xfrm>
            <a:off x="6508247" y="276084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FD7DBE07-DA63-4030-A772-745D5F630CF5}"/>
              </a:ext>
            </a:extLst>
          </p:cNvPr>
          <p:cNvSpPr/>
          <p:nvPr/>
        </p:nvSpPr>
        <p:spPr>
          <a:xfrm rot="16200000">
            <a:off x="6519373" y="277197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Fluxograma: Conexão 52">
            <a:extLst>
              <a:ext uri="{FF2B5EF4-FFF2-40B4-BE49-F238E27FC236}">
                <a16:creationId xmlns:a16="http://schemas.microsoft.com/office/drawing/2014/main" id="{0E22CCE7-566A-4E86-A684-7D754CB0DFAA}"/>
              </a:ext>
            </a:extLst>
          </p:cNvPr>
          <p:cNvSpPr/>
          <p:nvPr/>
        </p:nvSpPr>
        <p:spPr>
          <a:xfrm>
            <a:off x="6684372" y="255725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115DCEBB-535C-4461-A1A4-AF1257780690}"/>
              </a:ext>
            </a:extLst>
          </p:cNvPr>
          <p:cNvSpPr/>
          <p:nvPr/>
        </p:nvSpPr>
        <p:spPr>
          <a:xfrm>
            <a:off x="5326400" y="276084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Arco 54">
            <a:extLst>
              <a:ext uri="{FF2B5EF4-FFF2-40B4-BE49-F238E27FC236}">
                <a16:creationId xmlns:a16="http://schemas.microsoft.com/office/drawing/2014/main" id="{15808532-A75B-4B75-9772-69C633AF1776}"/>
              </a:ext>
            </a:extLst>
          </p:cNvPr>
          <p:cNvSpPr/>
          <p:nvPr/>
        </p:nvSpPr>
        <p:spPr>
          <a:xfrm rot="16200000">
            <a:off x="5337526" y="277197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Fluxograma: Conexão 55">
            <a:extLst>
              <a:ext uri="{FF2B5EF4-FFF2-40B4-BE49-F238E27FC236}">
                <a16:creationId xmlns:a16="http://schemas.microsoft.com/office/drawing/2014/main" id="{4B60B2DE-76CA-42FE-9F8B-150416199FD2}"/>
              </a:ext>
            </a:extLst>
          </p:cNvPr>
          <p:cNvSpPr/>
          <p:nvPr/>
        </p:nvSpPr>
        <p:spPr>
          <a:xfrm>
            <a:off x="5502525" y="255725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7" name="Arco 56">
            <a:extLst>
              <a:ext uri="{FF2B5EF4-FFF2-40B4-BE49-F238E27FC236}">
                <a16:creationId xmlns:a16="http://schemas.microsoft.com/office/drawing/2014/main" id="{CA42A30F-B4DB-4E16-90EC-DF4A9AB34A16}"/>
              </a:ext>
            </a:extLst>
          </p:cNvPr>
          <p:cNvSpPr/>
          <p:nvPr/>
        </p:nvSpPr>
        <p:spPr>
          <a:xfrm>
            <a:off x="4201205" y="276994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Arco 57">
            <a:extLst>
              <a:ext uri="{FF2B5EF4-FFF2-40B4-BE49-F238E27FC236}">
                <a16:creationId xmlns:a16="http://schemas.microsoft.com/office/drawing/2014/main" id="{80127055-5174-4C7C-84CC-770D66B6A565}"/>
              </a:ext>
            </a:extLst>
          </p:cNvPr>
          <p:cNvSpPr/>
          <p:nvPr/>
        </p:nvSpPr>
        <p:spPr>
          <a:xfrm rot="16200000">
            <a:off x="4212331" y="278106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Fluxograma: Conexão 58">
            <a:extLst>
              <a:ext uri="{FF2B5EF4-FFF2-40B4-BE49-F238E27FC236}">
                <a16:creationId xmlns:a16="http://schemas.microsoft.com/office/drawing/2014/main" id="{F28AE009-D0E9-43F5-93AE-9133EF6F93EF}"/>
              </a:ext>
            </a:extLst>
          </p:cNvPr>
          <p:cNvSpPr/>
          <p:nvPr/>
        </p:nvSpPr>
        <p:spPr>
          <a:xfrm>
            <a:off x="4377330" y="2566351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0" name="Arco 59">
            <a:extLst>
              <a:ext uri="{FF2B5EF4-FFF2-40B4-BE49-F238E27FC236}">
                <a16:creationId xmlns:a16="http://schemas.microsoft.com/office/drawing/2014/main" id="{B88EFB2C-60BB-4B6C-BA0B-8C6B1EB37EDF}"/>
              </a:ext>
            </a:extLst>
          </p:cNvPr>
          <p:cNvSpPr/>
          <p:nvPr/>
        </p:nvSpPr>
        <p:spPr>
          <a:xfrm>
            <a:off x="3095182" y="276084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1" name="Arco 60">
            <a:extLst>
              <a:ext uri="{FF2B5EF4-FFF2-40B4-BE49-F238E27FC236}">
                <a16:creationId xmlns:a16="http://schemas.microsoft.com/office/drawing/2014/main" id="{503F8C68-05EA-4BFD-B029-1D7CF3C67F58}"/>
              </a:ext>
            </a:extLst>
          </p:cNvPr>
          <p:cNvSpPr/>
          <p:nvPr/>
        </p:nvSpPr>
        <p:spPr>
          <a:xfrm rot="16200000">
            <a:off x="3106308" y="277197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2" name="Fluxograma: Conexão 61">
            <a:extLst>
              <a:ext uri="{FF2B5EF4-FFF2-40B4-BE49-F238E27FC236}">
                <a16:creationId xmlns:a16="http://schemas.microsoft.com/office/drawing/2014/main" id="{C4D121CF-BE75-4917-8F93-046F76C0CDEA}"/>
              </a:ext>
            </a:extLst>
          </p:cNvPr>
          <p:cNvSpPr/>
          <p:nvPr/>
        </p:nvSpPr>
        <p:spPr>
          <a:xfrm>
            <a:off x="3271307" y="255725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5FE7440-DEC9-42A1-A627-8680A76A54F1}"/>
              </a:ext>
            </a:extLst>
          </p:cNvPr>
          <p:cNvSpPr/>
          <p:nvPr/>
        </p:nvSpPr>
        <p:spPr>
          <a:xfrm>
            <a:off x="11129818" y="8466"/>
            <a:ext cx="71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421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F4E69DA-9DA5-4F21-A79D-1E8F36457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228916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FDCA04DC-0A9A-4398-9AED-E241838E84E6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3950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E0D3CF-91CB-4458-BCF4-0C67DE4B6309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B0138839-370D-429E-9CF0-B03B14124124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0927AF93-90D5-464C-9762-0B4205CA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1FD0AAF9-1D61-46E0-9816-0401A8408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2" name="Tabela 181">
            <a:extLst>
              <a:ext uri="{FF2B5EF4-FFF2-40B4-BE49-F238E27FC236}">
                <a16:creationId xmlns:a16="http://schemas.microsoft.com/office/drawing/2014/main" id="{EB23D0EB-1C7E-4E3A-B067-DE4BC2303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81242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1F81B5-7712-4B8B-A017-3880F060AC3A}"/>
              </a:ext>
            </a:extLst>
          </p:cNvPr>
          <p:cNvSpPr txBox="1"/>
          <p:nvPr/>
        </p:nvSpPr>
        <p:spPr>
          <a:xfrm>
            <a:off x="3932938" y="1031880"/>
            <a:ext cx="4307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Venda de cromos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91BA9BB7-E9C1-4D7F-A2F2-9E53587D6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963595"/>
              </p:ext>
            </p:extLst>
          </p:nvPr>
        </p:nvGraphicFramePr>
        <p:xfrm>
          <a:off x="4145318" y="2139281"/>
          <a:ext cx="3324722" cy="2839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4722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83911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34098E11-0D82-40E3-AA84-BF6C55707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78414"/>
              </p:ext>
            </p:extLst>
          </p:nvPr>
        </p:nvGraphicFramePr>
        <p:xfrm>
          <a:off x="4354821" y="2977040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3B1EC52A-0D01-47D7-90E0-FAFA81AAC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27378"/>
              </p:ext>
            </p:extLst>
          </p:nvPr>
        </p:nvGraphicFramePr>
        <p:xfrm>
          <a:off x="5412452" y="2977040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63FA778E-5416-4973-89E3-5790E16A9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687105"/>
              </p:ext>
            </p:extLst>
          </p:nvPr>
        </p:nvGraphicFramePr>
        <p:xfrm>
          <a:off x="6470084" y="2984811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19" name="Tabela 19">
            <a:extLst>
              <a:ext uri="{FF2B5EF4-FFF2-40B4-BE49-F238E27FC236}">
                <a16:creationId xmlns:a16="http://schemas.microsoft.com/office/drawing/2014/main" id="{5512207C-3644-4841-B85E-1C79D502B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723037"/>
              </p:ext>
            </p:extLst>
          </p:nvPr>
        </p:nvGraphicFramePr>
        <p:xfrm>
          <a:off x="4514593" y="4254926"/>
          <a:ext cx="25861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6172">
                  <a:extLst>
                    <a:ext uri="{9D8B030D-6E8A-4147-A177-3AD203B41FA5}">
                      <a16:colId xmlns:a16="http://schemas.microsoft.com/office/drawing/2014/main" val="3750735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Vender</a:t>
                      </a:r>
                      <a:endParaRPr lang="pt-PT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50534"/>
                  </a:ext>
                </a:extLst>
              </a:tr>
            </a:tbl>
          </a:graphicData>
        </a:graphic>
      </p:graphicFrame>
      <p:sp>
        <p:nvSpPr>
          <p:cNvPr id="20" name="Arco 19">
            <a:extLst>
              <a:ext uri="{FF2B5EF4-FFF2-40B4-BE49-F238E27FC236}">
                <a16:creationId xmlns:a16="http://schemas.microsoft.com/office/drawing/2014/main" id="{A0CFB578-EBC6-4363-96FD-513AFAAC49E0}"/>
              </a:ext>
            </a:extLst>
          </p:cNvPr>
          <p:cNvSpPr/>
          <p:nvPr/>
        </p:nvSpPr>
        <p:spPr>
          <a:xfrm>
            <a:off x="6531798" y="359575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Arco 20">
            <a:extLst>
              <a:ext uri="{FF2B5EF4-FFF2-40B4-BE49-F238E27FC236}">
                <a16:creationId xmlns:a16="http://schemas.microsoft.com/office/drawing/2014/main" id="{5D448C2D-C9B8-4DAC-817D-43DB649BEAD7}"/>
              </a:ext>
            </a:extLst>
          </p:cNvPr>
          <p:cNvSpPr/>
          <p:nvPr/>
        </p:nvSpPr>
        <p:spPr>
          <a:xfrm rot="16200000">
            <a:off x="6542924" y="360687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Fluxograma: Conexão 21">
            <a:extLst>
              <a:ext uri="{FF2B5EF4-FFF2-40B4-BE49-F238E27FC236}">
                <a16:creationId xmlns:a16="http://schemas.microsoft.com/office/drawing/2014/main" id="{AF17A1E5-D564-4E93-BDB1-CD8EF63E95E1}"/>
              </a:ext>
            </a:extLst>
          </p:cNvPr>
          <p:cNvSpPr/>
          <p:nvPr/>
        </p:nvSpPr>
        <p:spPr>
          <a:xfrm>
            <a:off x="6707923" y="3392163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Arco 22">
            <a:extLst>
              <a:ext uri="{FF2B5EF4-FFF2-40B4-BE49-F238E27FC236}">
                <a16:creationId xmlns:a16="http://schemas.microsoft.com/office/drawing/2014/main" id="{E726999B-8EE7-44DC-8B66-262D211E1F09}"/>
              </a:ext>
            </a:extLst>
          </p:cNvPr>
          <p:cNvSpPr/>
          <p:nvPr/>
        </p:nvSpPr>
        <p:spPr>
          <a:xfrm>
            <a:off x="5480753" y="360352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43B29C32-0935-4FBC-9934-71B8F9C19198}"/>
              </a:ext>
            </a:extLst>
          </p:cNvPr>
          <p:cNvSpPr/>
          <p:nvPr/>
        </p:nvSpPr>
        <p:spPr>
          <a:xfrm rot="16200000">
            <a:off x="5491879" y="361464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Fluxograma: Conexão 24">
            <a:extLst>
              <a:ext uri="{FF2B5EF4-FFF2-40B4-BE49-F238E27FC236}">
                <a16:creationId xmlns:a16="http://schemas.microsoft.com/office/drawing/2014/main" id="{8BEB1A59-8905-46D3-AAC3-982194920AF2}"/>
              </a:ext>
            </a:extLst>
          </p:cNvPr>
          <p:cNvSpPr/>
          <p:nvPr/>
        </p:nvSpPr>
        <p:spPr>
          <a:xfrm>
            <a:off x="5656878" y="339993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Arco 25">
            <a:extLst>
              <a:ext uri="{FF2B5EF4-FFF2-40B4-BE49-F238E27FC236}">
                <a16:creationId xmlns:a16="http://schemas.microsoft.com/office/drawing/2014/main" id="{0FEB9498-CDE9-43E4-A35A-BB97658E51C8}"/>
              </a:ext>
            </a:extLst>
          </p:cNvPr>
          <p:cNvSpPr/>
          <p:nvPr/>
        </p:nvSpPr>
        <p:spPr>
          <a:xfrm>
            <a:off x="4429666" y="358319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Arco 26">
            <a:extLst>
              <a:ext uri="{FF2B5EF4-FFF2-40B4-BE49-F238E27FC236}">
                <a16:creationId xmlns:a16="http://schemas.microsoft.com/office/drawing/2014/main" id="{854F8FBC-49E3-48A4-8740-BFA5E0FE357B}"/>
              </a:ext>
            </a:extLst>
          </p:cNvPr>
          <p:cNvSpPr/>
          <p:nvPr/>
        </p:nvSpPr>
        <p:spPr>
          <a:xfrm rot="16200000">
            <a:off x="4440792" y="359432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Fluxograma: Conexão 27">
            <a:extLst>
              <a:ext uri="{FF2B5EF4-FFF2-40B4-BE49-F238E27FC236}">
                <a16:creationId xmlns:a16="http://schemas.microsoft.com/office/drawing/2014/main" id="{C9F6684E-21EE-479C-96B1-D470DE27F74B}"/>
              </a:ext>
            </a:extLst>
          </p:cNvPr>
          <p:cNvSpPr/>
          <p:nvPr/>
        </p:nvSpPr>
        <p:spPr>
          <a:xfrm>
            <a:off x="4605791" y="337960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A0478BB-6FDE-403E-AF94-4420BF285C27}"/>
              </a:ext>
            </a:extLst>
          </p:cNvPr>
          <p:cNvSpPr/>
          <p:nvPr/>
        </p:nvSpPr>
        <p:spPr>
          <a:xfrm>
            <a:off x="11083636" y="8466"/>
            <a:ext cx="785091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252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9420E532-FDF4-4B7D-BE41-124C8A332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862723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EBC46BB9-0230-48C1-A21E-9598B174001C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3950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B5AF93-51E8-44D6-8BAD-38765D0314D8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7087F06F-826D-4BBC-BF86-588FD5FEADC8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Uma imagem com interior&#10;&#10;Descrição gerada automaticamente">
            <a:extLst>
              <a:ext uri="{FF2B5EF4-FFF2-40B4-BE49-F238E27FC236}">
                <a16:creationId xmlns:a16="http://schemas.microsoft.com/office/drawing/2014/main" id="{372E799B-D669-4E23-8CD1-903ECC045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91723"/>
            <a:ext cx="424379" cy="503382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D59DA0B0-6AB2-4B76-BAD2-84981B6D3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76A846-FF5F-43E7-9038-56DA55B02D05}"/>
              </a:ext>
            </a:extLst>
          </p:cNvPr>
          <p:cNvSpPr txBox="1"/>
          <p:nvPr/>
        </p:nvSpPr>
        <p:spPr>
          <a:xfrm>
            <a:off x="3932938" y="1031880"/>
            <a:ext cx="4307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Venda de cromos</a:t>
            </a:r>
          </a:p>
        </p:txBody>
      </p: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F7DBBA8C-D08D-4A99-A355-82863DFA7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17073"/>
              </p:ext>
            </p:extLst>
          </p:nvPr>
        </p:nvGraphicFramePr>
        <p:xfrm>
          <a:off x="4145318" y="2139281"/>
          <a:ext cx="3324722" cy="2839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4722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83911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FF982B43-6B83-4679-9318-0286F6C15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30347"/>
              </p:ext>
            </p:extLst>
          </p:nvPr>
        </p:nvGraphicFramePr>
        <p:xfrm>
          <a:off x="4354821" y="2977040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64AD2FB5-DFB5-4140-B9C8-EE8ED0A5C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06162"/>
              </p:ext>
            </p:extLst>
          </p:nvPr>
        </p:nvGraphicFramePr>
        <p:xfrm>
          <a:off x="5412452" y="2977040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D9CEA0C7-287A-4B8F-8EB3-2DD5687B0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23981"/>
              </p:ext>
            </p:extLst>
          </p:nvPr>
        </p:nvGraphicFramePr>
        <p:xfrm>
          <a:off x="6470084" y="2984811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857BD23F-DA73-494E-AA93-89DF27D31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364870"/>
              </p:ext>
            </p:extLst>
          </p:nvPr>
        </p:nvGraphicFramePr>
        <p:xfrm>
          <a:off x="4514593" y="4254926"/>
          <a:ext cx="25861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6172">
                  <a:extLst>
                    <a:ext uri="{9D8B030D-6E8A-4147-A177-3AD203B41FA5}">
                      <a16:colId xmlns:a16="http://schemas.microsoft.com/office/drawing/2014/main" val="3750735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50534"/>
                  </a:ext>
                </a:extLst>
              </a:tr>
            </a:tbl>
          </a:graphicData>
        </a:graphic>
      </p:graphicFrame>
      <p:sp>
        <p:nvSpPr>
          <p:cNvPr id="21" name="Retângulo 20">
            <a:extLst>
              <a:ext uri="{FF2B5EF4-FFF2-40B4-BE49-F238E27FC236}">
                <a16:creationId xmlns:a16="http://schemas.microsoft.com/office/drawing/2014/main" id="{EFA96B6E-CE71-41D6-A710-BA0F4949934C}"/>
              </a:ext>
            </a:extLst>
          </p:cNvPr>
          <p:cNvSpPr/>
          <p:nvPr/>
        </p:nvSpPr>
        <p:spPr>
          <a:xfrm>
            <a:off x="3491345" y="1385823"/>
            <a:ext cx="4774984" cy="42114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5608B41-7319-4DAB-9568-6F8DCFE8C362}"/>
              </a:ext>
            </a:extLst>
          </p:cNvPr>
          <p:cNvSpPr txBox="1"/>
          <p:nvPr/>
        </p:nvSpPr>
        <p:spPr>
          <a:xfrm>
            <a:off x="3583708" y="1565251"/>
            <a:ext cx="465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Tem a certeza que quer vender estes cromos por 200       ?</a:t>
            </a:r>
          </a:p>
        </p:txBody>
      </p:sp>
      <p:pic>
        <p:nvPicPr>
          <p:cNvPr id="23" name="Imagem 22" descr="Uma imagem com interior&#10;&#10;Descrição gerada automaticamente">
            <a:extLst>
              <a:ext uri="{FF2B5EF4-FFF2-40B4-BE49-F238E27FC236}">
                <a16:creationId xmlns:a16="http://schemas.microsoft.com/office/drawing/2014/main" id="{5CE76061-7AB7-4F13-9F37-3CD32D8A7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88575" y="1960473"/>
            <a:ext cx="424379" cy="503382"/>
          </a:xfrm>
          <a:prstGeom prst="rect">
            <a:avLst/>
          </a:prstGeom>
        </p:spPr>
      </p:pic>
      <p:graphicFrame>
        <p:nvGraphicFramePr>
          <p:cNvPr id="24" name="Tabela 24">
            <a:extLst>
              <a:ext uri="{FF2B5EF4-FFF2-40B4-BE49-F238E27FC236}">
                <a16:creationId xmlns:a16="http://schemas.microsoft.com/office/drawing/2014/main" id="{C1A7C642-3705-4952-8852-B2AD00ABE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83683"/>
              </p:ext>
            </p:extLst>
          </p:nvPr>
        </p:nvGraphicFramePr>
        <p:xfrm>
          <a:off x="4941245" y="2931040"/>
          <a:ext cx="187518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5183">
                  <a:extLst>
                    <a:ext uri="{9D8B030D-6E8A-4147-A177-3AD203B41FA5}">
                      <a16:colId xmlns:a16="http://schemas.microsoft.com/office/drawing/2014/main" val="3170587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Sim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45386"/>
                  </a:ext>
                </a:extLst>
              </a:tr>
            </a:tbl>
          </a:graphicData>
        </a:graphic>
      </p:graphicFrame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5C049049-BC9E-4086-A240-0C9636F4D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363278"/>
              </p:ext>
            </p:extLst>
          </p:nvPr>
        </p:nvGraphicFramePr>
        <p:xfrm>
          <a:off x="4941244" y="3820906"/>
          <a:ext cx="187518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5183">
                  <a:extLst>
                    <a:ext uri="{9D8B030D-6E8A-4147-A177-3AD203B41FA5}">
                      <a16:colId xmlns:a16="http://schemas.microsoft.com/office/drawing/2014/main" val="3170587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45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848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7B9715C-AAE6-4CC5-AD22-6C8C03A84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441284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6F50B546-A96F-4CCB-B4CF-814307F4DF7C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FA654-153B-43EA-ABF6-0400292C4E94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081710E-4141-4913-8EBF-51E17BDE0D7C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54A0DFEB-F63C-4561-883C-E825A67FF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22921" y="-73968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2FDBCF95-47B9-4F84-B0C8-B8FCB4C4E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1190F6E-89BB-4DAD-9E09-BD325C779B7A}"/>
              </a:ext>
            </a:extLst>
          </p:cNvPr>
          <p:cNvSpPr txBox="1"/>
          <p:nvPr/>
        </p:nvSpPr>
        <p:spPr>
          <a:xfrm>
            <a:off x="3932938" y="1031880"/>
            <a:ext cx="4307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Venda de cromos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46D139F6-88BB-419A-82DF-821E8FDE5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476706"/>
              </p:ext>
            </p:extLst>
          </p:nvPr>
        </p:nvGraphicFramePr>
        <p:xfrm>
          <a:off x="4145318" y="2139281"/>
          <a:ext cx="3324722" cy="2839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4722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83911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sp>
        <p:nvSpPr>
          <p:cNvPr id="16" name="Retângulo 15">
            <a:extLst>
              <a:ext uri="{FF2B5EF4-FFF2-40B4-BE49-F238E27FC236}">
                <a16:creationId xmlns:a16="http://schemas.microsoft.com/office/drawing/2014/main" id="{D9F6BEA9-3483-4EAB-B1DC-907FE9541B42}"/>
              </a:ext>
            </a:extLst>
          </p:cNvPr>
          <p:cNvSpPr/>
          <p:nvPr/>
        </p:nvSpPr>
        <p:spPr>
          <a:xfrm>
            <a:off x="3611418" y="1394414"/>
            <a:ext cx="4541982" cy="39254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2172D0-54EC-4E27-A256-545366E662EE}"/>
              </a:ext>
            </a:extLst>
          </p:cNvPr>
          <p:cNvSpPr txBox="1"/>
          <p:nvPr/>
        </p:nvSpPr>
        <p:spPr>
          <a:xfrm>
            <a:off x="4439469" y="1464315"/>
            <a:ext cx="28858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A venda foi realizada com sucesso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EDFF679-6745-4D21-A0DA-554C2DA1F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241144"/>
              </p:ext>
            </p:extLst>
          </p:nvPr>
        </p:nvGraphicFramePr>
        <p:xfrm>
          <a:off x="5241570" y="5348544"/>
          <a:ext cx="12816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676">
                  <a:extLst>
                    <a:ext uri="{9D8B030D-6E8A-4147-A177-3AD203B41FA5}">
                      <a16:colId xmlns:a16="http://schemas.microsoft.com/office/drawing/2014/main" val="3086291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686464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242D9AE-6CD7-4E17-B863-93F01CCB2FB3}"/>
              </a:ext>
            </a:extLst>
          </p:cNvPr>
          <p:cNvSpPr/>
          <p:nvPr/>
        </p:nvSpPr>
        <p:spPr>
          <a:xfrm>
            <a:off x="5255491" y="5393685"/>
            <a:ext cx="1145309" cy="288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7221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2D3E8C8-3D6F-46AD-8CD0-25ABD70F2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91008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833AD4F5-A78A-42EA-82C3-E95616F3D95B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4CB9BB-E7CB-4522-8B06-43E9314C0671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F43B5F28-0A76-4C46-9BB4-F23613EDBA9F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D9C06BEF-4FFB-4D58-98D3-A6F45BD32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1" name="Tabela 181">
            <a:extLst>
              <a:ext uri="{FF2B5EF4-FFF2-40B4-BE49-F238E27FC236}">
                <a16:creationId xmlns:a16="http://schemas.microsoft.com/office/drawing/2014/main" id="{F8B3F021-CAAC-47D1-A1C3-CE8A9022F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656811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CC3335-37E6-4615-ADF7-4CDF5761A49B}"/>
              </a:ext>
            </a:extLst>
          </p:cNvPr>
          <p:cNvSpPr txBox="1"/>
          <p:nvPr/>
        </p:nvSpPr>
        <p:spPr>
          <a:xfrm>
            <a:off x="3932938" y="1031880"/>
            <a:ext cx="4307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/>
              <a:t>Venda de cromos</a:t>
            </a:r>
          </a:p>
        </p:txBody>
      </p:sp>
      <p:graphicFrame>
        <p:nvGraphicFramePr>
          <p:cNvPr id="14" name="Tabela 14">
            <a:extLst>
              <a:ext uri="{FF2B5EF4-FFF2-40B4-BE49-F238E27FC236}">
                <a16:creationId xmlns:a16="http://schemas.microsoft.com/office/drawing/2014/main" id="{3DB3954C-D9B6-4D5E-BA88-5FC6A05E4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30265"/>
              </p:ext>
            </p:extLst>
          </p:nvPr>
        </p:nvGraphicFramePr>
        <p:xfrm>
          <a:off x="4145318" y="2139281"/>
          <a:ext cx="3324722" cy="2839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4722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83911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pic>
        <p:nvPicPr>
          <p:cNvPr id="15" name="Imagem 14" descr="Uma imagem com interior&#10;&#10;Descrição gerada automaticamente">
            <a:extLst>
              <a:ext uri="{FF2B5EF4-FFF2-40B4-BE49-F238E27FC236}">
                <a16:creationId xmlns:a16="http://schemas.microsoft.com/office/drawing/2014/main" id="{08384B2B-6981-4A8B-84E6-36F208F20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22921" y="-5387"/>
            <a:ext cx="424379" cy="50338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77CAF6B-FB7D-451C-BC8E-4E84920D401C}"/>
              </a:ext>
            </a:extLst>
          </p:cNvPr>
          <p:cNvSpPr/>
          <p:nvPr/>
        </p:nvSpPr>
        <p:spPr>
          <a:xfrm>
            <a:off x="4618172" y="3814618"/>
            <a:ext cx="2364519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2345232-ABB0-4D5C-992B-321DBBC07378}"/>
              </a:ext>
            </a:extLst>
          </p:cNvPr>
          <p:cNvSpPr txBox="1"/>
          <p:nvPr/>
        </p:nvSpPr>
        <p:spPr>
          <a:xfrm>
            <a:off x="4738249" y="3930379"/>
            <a:ext cx="2124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Selecione</a:t>
            </a:r>
          </a:p>
          <a:p>
            <a:pPr algn="ctr"/>
            <a:r>
              <a:rPr lang="pt-PT" dirty="0">
                <a:solidFill>
                  <a:schemeClr val="tx1"/>
                </a:solidFill>
              </a:rPr>
              <a:t>Os cromos</a:t>
            </a:r>
          </a:p>
          <a:p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16F4B2-F39A-495E-A06F-C5863F025DEE}"/>
              </a:ext>
            </a:extLst>
          </p:cNvPr>
          <p:cNvSpPr/>
          <p:nvPr/>
        </p:nvSpPr>
        <p:spPr>
          <a:xfrm>
            <a:off x="11092873" y="8466"/>
            <a:ext cx="7481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972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AED7D-0096-4A10-A202-B4870322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Faça login na sua aplicação favorita!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C68670-15A2-41F8-A4C7-08393BF8CB9A}"/>
              </a:ext>
            </a:extLst>
          </p:cNvPr>
          <p:cNvSpPr txBox="1"/>
          <p:nvPr/>
        </p:nvSpPr>
        <p:spPr>
          <a:xfrm flipH="1">
            <a:off x="544440" y="2152070"/>
            <a:ext cx="1102129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E-mail:</a:t>
            </a:r>
          </a:p>
          <a:p>
            <a:endParaRPr lang="pt-PT" dirty="0"/>
          </a:p>
          <a:p>
            <a:r>
              <a:rPr lang="pt-PT" dirty="0"/>
              <a:t>Password:</a:t>
            </a:r>
          </a:p>
          <a:p>
            <a:endParaRPr lang="pt-PT" dirty="0"/>
          </a:p>
          <a:p>
            <a:endParaRPr lang="pt-PT" i="1" dirty="0"/>
          </a:p>
          <a:p>
            <a:r>
              <a:rPr lang="pt-PT" i="1" dirty="0" err="1"/>
              <a:t>Remember</a:t>
            </a:r>
            <a:r>
              <a:rPr lang="pt-PT" i="1" dirty="0"/>
              <a:t> me</a:t>
            </a:r>
            <a:r>
              <a:rPr lang="pt-PT" dirty="0"/>
              <a:t>? 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			         Ainda não tem conta? Registe-se! É gratuito!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7654E129-DFF3-479D-B3B9-18CC1D65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160560"/>
              </p:ext>
            </p:extLst>
          </p:nvPr>
        </p:nvGraphicFramePr>
        <p:xfrm>
          <a:off x="554182" y="243762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21705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3920"/>
                  </a:ext>
                </a:extLst>
              </a:tr>
            </a:tbl>
          </a:graphicData>
        </a:graphic>
      </p:graphicFrame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307F2298-7FB4-4D2B-A0DC-77D30A3B2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875"/>
              </p:ext>
            </p:extLst>
          </p:nvPr>
        </p:nvGraphicFramePr>
        <p:xfrm>
          <a:off x="554182" y="2991811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088158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62297"/>
                  </a:ext>
                </a:extLst>
              </a:tr>
            </a:tbl>
          </a:graphicData>
        </a:graphic>
      </p:graphicFrame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D51B6599-FEE3-483A-9CBE-8AA1AA037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017330"/>
              </p:ext>
            </p:extLst>
          </p:nvPr>
        </p:nvGraphicFramePr>
        <p:xfrm>
          <a:off x="2110047" y="3545993"/>
          <a:ext cx="337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90">
                  <a:extLst>
                    <a:ext uri="{9D8B030D-6E8A-4147-A177-3AD203B41FA5}">
                      <a16:colId xmlns:a16="http://schemas.microsoft.com/office/drawing/2014/main" val="3881779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84406"/>
                  </a:ext>
                </a:extLst>
              </a:tr>
            </a:tbl>
          </a:graphicData>
        </a:graphic>
      </p:graphicFrame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696973B5-F46F-40AB-9350-DD88250F2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09290"/>
              </p:ext>
            </p:extLst>
          </p:nvPr>
        </p:nvGraphicFramePr>
        <p:xfrm>
          <a:off x="4618182" y="5571254"/>
          <a:ext cx="263236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63">
                  <a:extLst>
                    <a:ext uri="{9D8B030D-6E8A-4147-A177-3AD203B41FA5}">
                      <a16:colId xmlns:a16="http://schemas.microsoft.com/office/drawing/2014/main" val="3837475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Registe-se clicando aqui!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90846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5EA3B34E-2EE9-4CCB-9E2A-ABC2C8FB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462" y="0"/>
            <a:ext cx="1252538" cy="1209675"/>
          </a:xfrm>
          <a:prstGeom prst="rect">
            <a:avLst/>
          </a:prstGeom>
        </p:spPr>
      </p:pic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CFCF6B68-522F-4A10-B88E-3F9553CC0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72938"/>
              </p:ext>
            </p:extLst>
          </p:nvPr>
        </p:nvGraphicFramePr>
        <p:xfrm>
          <a:off x="2179781" y="430504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37898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                                            Entrar na caderneta virtual!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6797"/>
                  </a:ext>
                </a:extLst>
              </a:tr>
            </a:tbl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8D5B6F43-C06F-4861-A4FB-28F215A3C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731" y="3101031"/>
            <a:ext cx="180975" cy="1524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4BC4BF5-442B-4C2E-AF65-75AC185C3B07}"/>
              </a:ext>
            </a:extLst>
          </p:cNvPr>
          <p:cNvSpPr/>
          <p:nvPr/>
        </p:nvSpPr>
        <p:spPr>
          <a:xfrm>
            <a:off x="4618182" y="5571253"/>
            <a:ext cx="2641600" cy="404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9BBC50F-71D3-4350-84CF-5D8140FA151F}"/>
              </a:ext>
            </a:extLst>
          </p:cNvPr>
          <p:cNvSpPr/>
          <p:nvPr/>
        </p:nvSpPr>
        <p:spPr>
          <a:xfrm>
            <a:off x="4618182" y="4305046"/>
            <a:ext cx="2641600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520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1266D66-D28B-4B9A-AE53-8F0744C5DBAD}"/>
              </a:ext>
            </a:extLst>
          </p:cNvPr>
          <p:cNvSpPr txBox="1"/>
          <p:nvPr/>
        </p:nvSpPr>
        <p:spPr>
          <a:xfrm>
            <a:off x="4945487" y="613741"/>
            <a:ext cx="2282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/>
              <a:t>Mercado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B433504-80B2-45DD-9AE7-9B6D60B60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01913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DAC16AFD-61C0-4839-9A96-E977EDB3F170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73048B-FA11-4A69-A3E8-AB36EFBC5AF3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BAB5F7A2-4B5F-4313-931A-3A3F0D253496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m 11" descr="Uma imagem com interior&#10;&#10;Descrição gerada automaticamente">
            <a:extLst>
              <a:ext uri="{FF2B5EF4-FFF2-40B4-BE49-F238E27FC236}">
                <a16:creationId xmlns:a16="http://schemas.microsoft.com/office/drawing/2014/main" id="{7E73BB6E-2CFA-4B6D-82FC-7E661D894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76F7F1C8-F246-4888-82AF-09AF273AA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4" name="Tabela 181">
            <a:extLst>
              <a:ext uri="{FF2B5EF4-FFF2-40B4-BE49-F238E27FC236}">
                <a16:creationId xmlns:a16="http://schemas.microsoft.com/office/drawing/2014/main" id="{19C61347-81DA-42AD-A025-CE7813316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69552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EA00CBE6-015F-43F9-9429-FCDA02655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718546"/>
              </p:ext>
            </p:extLst>
          </p:nvPr>
        </p:nvGraphicFramePr>
        <p:xfrm>
          <a:off x="3158836" y="1892684"/>
          <a:ext cx="5874327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4327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>
                          <a:solidFill>
                            <a:schemeClr val="tx1"/>
                          </a:solidFill>
                        </a:rPr>
                        <a:t>Compra de cromos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graphicFrame>
        <p:nvGraphicFramePr>
          <p:cNvPr id="17" name="Tabela 14">
            <a:extLst>
              <a:ext uri="{FF2B5EF4-FFF2-40B4-BE49-F238E27FC236}">
                <a16:creationId xmlns:a16="http://schemas.microsoft.com/office/drawing/2014/main" id="{8B79264D-E328-41A2-BDE8-B00A0D4D5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46699"/>
              </p:ext>
            </p:extLst>
          </p:nvPr>
        </p:nvGraphicFramePr>
        <p:xfrm>
          <a:off x="3158836" y="4566605"/>
          <a:ext cx="5800438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0438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Troca de cromos</a:t>
                      </a:r>
                      <a:endParaRPr lang="pt-PT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graphicFrame>
        <p:nvGraphicFramePr>
          <p:cNvPr id="18" name="Tabela 14">
            <a:extLst>
              <a:ext uri="{FF2B5EF4-FFF2-40B4-BE49-F238E27FC236}">
                <a16:creationId xmlns:a16="http://schemas.microsoft.com/office/drawing/2014/main" id="{3F014414-CD1F-4532-BA56-20D611794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34347"/>
              </p:ext>
            </p:extLst>
          </p:nvPr>
        </p:nvGraphicFramePr>
        <p:xfrm>
          <a:off x="3158835" y="3181412"/>
          <a:ext cx="5874327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4327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>
                          <a:solidFill>
                            <a:schemeClr val="tx1"/>
                          </a:solidFill>
                        </a:rPr>
                        <a:t>Venda de cromos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15848474-9D68-4E85-8164-C6557968E828}"/>
              </a:ext>
            </a:extLst>
          </p:cNvPr>
          <p:cNvSpPr/>
          <p:nvPr/>
        </p:nvSpPr>
        <p:spPr>
          <a:xfrm>
            <a:off x="11157527" y="8466"/>
            <a:ext cx="701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503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85E498B-DBB6-490D-B227-F87774D8CC58}"/>
              </a:ext>
            </a:extLst>
          </p:cNvPr>
          <p:cNvSpPr txBox="1"/>
          <p:nvPr/>
        </p:nvSpPr>
        <p:spPr>
          <a:xfrm>
            <a:off x="4133273" y="895927"/>
            <a:ext cx="3925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/>
              <a:t>Troca de cromos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3BB7879-6D6E-4E8F-AA5F-3D96DCD6E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835566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50C3FD53-D8AE-4A44-9F11-2033B0300AC4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53CA54-9F53-4EBA-B977-5908DC8F3E29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53BF17B0-1B86-4102-BFA6-65EEBF815979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0000D9E3-6E7F-4153-8A61-1AD5CD9EC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E418E40B-1378-4CA9-BD23-7DC652E41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2" name="Tabela 181">
            <a:extLst>
              <a:ext uri="{FF2B5EF4-FFF2-40B4-BE49-F238E27FC236}">
                <a16:creationId xmlns:a16="http://schemas.microsoft.com/office/drawing/2014/main" id="{6E3E015C-743C-459E-8522-F065A3372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601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graphicFrame>
        <p:nvGraphicFramePr>
          <p:cNvPr id="14" name="Tabela 14">
            <a:extLst>
              <a:ext uri="{FF2B5EF4-FFF2-40B4-BE49-F238E27FC236}">
                <a16:creationId xmlns:a16="http://schemas.microsoft.com/office/drawing/2014/main" id="{EB1EAA1B-74D8-444E-8F1C-FA5226B76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48174"/>
              </p:ext>
            </p:extLst>
          </p:nvPr>
        </p:nvGraphicFramePr>
        <p:xfrm>
          <a:off x="4322518" y="2630746"/>
          <a:ext cx="354696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6964">
                  <a:extLst>
                    <a:ext uri="{9D8B030D-6E8A-4147-A177-3AD203B41FA5}">
                      <a16:colId xmlns:a16="http://schemas.microsoft.com/office/drawing/2014/main" val="1186753930"/>
                    </a:ext>
                  </a:extLst>
                </a:gridCol>
              </a:tblGrid>
              <a:tr h="596047">
                <a:tc>
                  <a:txBody>
                    <a:bodyPr/>
                    <a:lstStyle/>
                    <a:p>
                      <a:pPr algn="ctr"/>
                      <a:r>
                        <a:rPr lang="pt-PT" sz="36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Troca online</a:t>
                      </a:r>
                      <a:endParaRPr lang="pt-PT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866686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2B6633AD-E94F-4BFD-BE8A-1DBB1FFFF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470363"/>
              </p:ext>
            </p:extLst>
          </p:nvPr>
        </p:nvGraphicFramePr>
        <p:xfrm>
          <a:off x="4322518" y="3902255"/>
          <a:ext cx="3546965" cy="653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6965">
                  <a:extLst>
                    <a:ext uri="{9D8B030D-6E8A-4147-A177-3AD203B41FA5}">
                      <a16:colId xmlns:a16="http://schemas.microsoft.com/office/drawing/2014/main" val="1186753930"/>
                    </a:ext>
                  </a:extLst>
                </a:gridCol>
              </a:tblGrid>
              <a:tr h="653989">
                <a:tc>
                  <a:txBody>
                    <a:bodyPr/>
                    <a:lstStyle/>
                    <a:p>
                      <a:r>
                        <a:rPr lang="pt-PT" sz="36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Troca com amigos</a:t>
                      </a:r>
                      <a:endParaRPr lang="pt-PT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866686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2D04AD37-1BCF-49E3-91C7-9480F6881FAE}"/>
              </a:ext>
            </a:extLst>
          </p:cNvPr>
          <p:cNvSpPr/>
          <p:nvPr/>
        </p:nvSpPr>
        <p:spPr>
          <a:xfrm>
            <a:off x="11157527" y="8466"/>
            <a:ext cx="634523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5900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D4438FA-4068-4056-B5C8-6D077145A9C7}"/>
              </a:ext>
            </a:extLst>
          </p:cNvPr>
          <p:cNvSpPr txBox="1"/>
          <p:nvPr/>
        </p:nvSpPr>
        <p:spPr>
          <a:xfrm>
            <a:off x="4133273" y="895927"/>
            <a:ext cx="3925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/>
              <a:t>Troca de cromos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52DF379-6554-4969-A137-81CA248C3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80817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237CF715-35CA-47D3-972B-06DD4EF65489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288D9E-9FC2-4A96-BA60-8AD5AC062DED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00D13C92-E568-4AE7-B0F8-5B29D5B107EF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m 9" descr="Uma imagem com interior&#10;&#10;Descrição gerada automaticamente">
            <a:extLst>
              <a:ext uri="{FF2B5EF4-FFF2-40B4-BE49-F238E27FC236}">
                <a16:creationId xmlns:a16="http://schemas.microsoft.com/office/drawing/2014/main" id="{05261339-9130-41B0-8843-C40E7605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EEA02AF3-A2B0-4DA2-86AF-25FC9DE07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2" name="Tabela 181">
            <a:extLst>
              <a:ext uri="{FF2B5EF4-FFF2-40B4-BE49-F238E27FC236}">
                <a16:creationId xmlns:a16="http://schemas.microsoft.com/office/drawing/2014/main" id="{60F68129-1F03-421E-8B06-494F6982D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487798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65E4FFA-19F2-4388-95F9-15E66411C529}"/>
              </a:ext>
            </a:extLst>
          </p:cNvPr>
          <p:cNvSpPr/>
          <p:nvPr/>
        </p:nvSpPr>
        <p:spPr>
          <a:xfrm>
            <a:off x="3380509" y="1893453"/>
            <a:ext cx="5310909" cy="3620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39A35D-99C7-436C-8320-CFF26C3D4C1B}"/>
              </a:ext>
            </a:extLst>
          </p:cNvPr>
          <p:cNvSpPr/>
          <p:nvPr/>
        </p:nvSpPr>
        <p:spPr>
          <a:xfrm>
            <a:off x="34590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1D53EB5-1E4D-47DC-B12A-B77A06181C85}"/>
              </a:ext>
            </a:extLst>
          </p:cNvPr>
          <p:cNvSpPr/>
          <p:nvPr/>
        </p:nvSpPr>
        <p:spPr>
          <a:xfrm>
            <a:off x="66223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D14B27-3FFC-43AA-BE69-BADC2917E3F0}"/>
              </a:ext>
            </a:extLst>
          </p:cNvPr>
          <p:cNvSpPr txBox="1"/>
          <p:nvPr/>
        </p:nvSpPr>
        <p:spPr>
          <a:xfrm>
            <a:off x="3459008" y="2447636"/>
            <a:ext cx="158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Filipino Tomás</a:t>
            </a:r>
            <a:endParaRPr lang="pt-PT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2D041727-01FF-496F-AAA6-EC89783B4A82}"/>
              </a:ext>
            </a:extLst>
          </p:cNvPr>
          <p:cNvSpPr/>
          <p:nvPr/>
        </p:nvSpPr>
        <p:spPr>
          <a:xfrm>
            <a:off x="5652655" y="4045527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102A19D9-CF78-4834-8D8F-B16B82CC987D}"/>
              </a:ext>
            </a:extLst>
          </p:cNvPr>
          <p:cNvSpPr/>
          <p:nvPr/>
        </p:nvSpPr>
        <p:spPr>
          <a:xfrm rot="10800000">
            <a:off x="5652655" y="3371272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50AD0F27-94AF-405B-98A0-247D120F8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051360"/>
              </p:ext>
            </p:extLst>
          </p:nvPr>
        </p:nvGraphicFramePr>
        <p:xfrm>
          <a:off x="5449290" y="5051597"/>
          <a:ext cx="117301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018">
                  <a:extLst>
                    <a:ext uri="{9D8B030D-6E8A-4147-A177-3AD203B41FA5}">
                      <a16:colId xmlns:a16="http://schemas.microsoft.com/office/drawing/2014/main" val="1294704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855332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D443EEC7-E231-464D-A590-82251FE5074E}"/>
              </a:ext>
            </a:extLst>
          </p:cNvPr>
          <p:cNvSpPr/>
          <p:nvPr/>
        </p:nvSpPr>
        <p:spPr>
          <a:xfrm>
            <a:off x="11092873" y="0"/>
            <a:ext cx="71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2718D2-79D1-4403-9571-E96ADD3013AA}"/>
              </a:ext>
            </a:extLst>
          </p:cNvPr>
          <p:cNvSpPr txBox="1"/>
          <p:nvPr/>
        </p:nvSpPr>
        <p:spPr>
          <a:xfrm>
            <a:off x="6973454" y="2447636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Online/Amigo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04A03BE-8528-4081-ACF0-AF83549D4012}"/>
              </a:ext>
            </a:extLst>
          </p:cNvPr>
          <p:cNvSpPr/>
          <p:nvPr/>
        </p:nvSpPr>
        <p:spPr>
          <a:xfrm>
            <a:off x="5490417" y="5051597"/>
            <a:ext cx="1058165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9228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A7320A5-2E28-4A41-AEA0-F8436A89BDEE}"/>
              </a:ext>
            </a:extLst>
          </p:cNvPr>
          <p:cNvSpPr txBox="1"/>
          <p:nvPr/>
        </p:nvSpPr>
        <p:spPr>
          <a:xfrm>
            <a:off x="4133273" y="895927"/>
            <a:ext cx="3925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/>
              <a:t>Troca de cromos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BB6BA69-F8D2-4CBA-83EE-AB18276FC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65809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AD967EE5-173E-4335-9BE1-BB2F132BE600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B8F5A3-772D-4E88-8CD9-5DDA4521C208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6C13185E-4B34-4E7F-B88A-9A64B5AE9804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Uma imagem com interior&#10;&#10;Descrição gerada automaticamente">
            <a:extLst>
              <a:ext uri="{FF2B5EF4-FFF2-40B4-BE49-F238E27FC236}">
                <a16:creationId xmlns:a16="http://schemas.microsoft.com/office/drawing/2014/main" id="{5B757ECF-9800-4FD7-BF3A-57A61E25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0020062E-AE34-4C6F-B782-D2B6FDD2A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3" name="Tabela 181">
            <a:extLst>
              <a:ext uri="{FF2B5EF4-FFF2-40B4-BE49-F238E27FC236}">
                <a16:creationId xmlns:a16="http://schemas.microsoft.com/office/drawing/2014/main" id="{55B9D8D9-D2CF-4D8B-8272-E076A2A16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332572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5" name="Retângulo 14">
            <a:extLst>
              <a:ext uri="{FF2B5EF4-FFF2-40B4-BE49-F238E27FC236}">
                <a16:creationId xmlns:a16="http://schemas.microsoft.com/office/drawing/2014/main" id="{FFD53FD0-1351-4B12-87BF-5B04B08E94D4}"/>
              </a:ext>
            </a:extLst>
          </p:cNvPr>
          <p:cNvSpPr/>
          <p:nvPr/>
        </p:nvSpPr>
        <p:spPr>
          <a:xfrm>
            <a:off x="3380509" y="1893453"/>
            <a:ext cx="5310909" cy="3620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0A739BA-66A5-4933-9FA4-BD838453F7DF}"/>
              </a:ext>
            </a:extLst>
          </p:cNvPr>
          <p:cNvSpPr/>
          <p:nvPr/>
        </p:nvSpPr>
        <p:spPr>
          <a:xfrm>
            <a:off x="34590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EA92916-C6C1-4BEF-985B-1F12343482DE}"/>
              </a:ext>
            </a:extLst>
          </p:cNvPr>
          <p:cNvSpPr/>
          <p:nvPr/>
        </p:nvSpPr>
        <p:spPr>
          <a:xfrm>
            <a:off x="66223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F609E63-58D6-45BD-8ECF-2CE19B64E76B}"/>
              </a:ext>
            </a:extLst>
          </p:cNvPr>
          <p:cNvSpPr txBox="1"/>
          <p:nvPr/>
        </p:nvSpPr>
        <p:spPr>
          <a:xfrm>
            <a:off x="3459008" y="2447636"/>
            <a:ext cx="158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Filipino Tomás</a:t>
            </a:r>
            <a:endParaRPr lang="pt-PT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C06A8FB7-C0B0-4ECB-8779-4C28BD0F1F30}"/>
              </a:ext>
            </a:extLst>
          </p:cNvPr>
          <p:cNvSpPr/>
          <p:nvPr/>
        </p:nvSpPr>
        <p:spPr>
          <a:xfrm>
            <a:off x="5652655" y="4045527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48C3DD0D-E6D7-4F79-93F3-2807DCC1216B}"/>
              </a:ext>
            </a:extLst>
          </p:cNvPr>
          <p:cNvSpPr/>
          <p:nvPr/>
        </p:nvSpPr>
        <p:spPr>
          <a:xfrm rot="10800000">
            <a:off x="5652655" y="3371272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46CD3FC3-2243-48CD-869A-29F94A0F5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07161"/>
              </p:ext>
            </p:extLst>
          </p:nvPr>
        </p:nvGraphicFramePr>
        <p:xfrm>
          <a:off x="4642272" y="2148517"/>
          <a:ext cx="2330814" cy="2054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814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054027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C2176B71-4829-46B4-8205-4C4C083D6B64}"/>
              </a:ext>
            </a:extLst>
          </p:cNvPr>
          <p:cNvSpPr/>
          <p:nvPr/>
        </p:nvSpPr>
        <p:spPr>
          <a:xfrm>
            <a:off x="2459161" y="1385823"/>
            <a:ext cx="6620184" cy="416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5A4623D-9358-4756-90D8-5EDFF745A3AE}"/>
              </a:ext>
            </a:extLst>
          </p:cNvPr>
          <p:cNvSpPr txBox="1"/>
          <p:nvPr/>
        </p:nvSpPr>
        <p:spPr>
          <a:xfrm>
            <a:off x="3842327" y="1608043"/>
            <a:ext cx="39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Que cromos deseja trocar?</a:t>
            </a:r>
          </a:p>
        </p:txBody>
      </p:sp>
      <p:graphicFrame>
        <p:nvGraphicFramePr>
          <p:cNvPr id="25" name="Tabela 18">
            <a:extLst>
              <a:ext uri="{FF2B5EF4-FFF2-40B4-BE49-F238E27FC236}">
                <a16:creationId xmlns:a16="http://schemas.microsoft.com/office/drawing/2014/main" id="{20428E7A-E640-4E98-B50C-5501C8596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818479"/>
              </p:ext>
            </p:extLst>
          </p:nvPr>
        </p:nvGraphicFramePr>
        <p:xfrm>
          <a:off x="3996342" y="4798598"/>
          <a:ext cx="383309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3093">
                  <a:extLst>
                    <a:ext uri="{9D8B030D-6E8A-4147-A177-3AD203B41FA5}">
                      <a16:colId xmlns:a16="http://schemas.microsoft.com/office/drawing/2014/main" val="917714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4766"/>
                  </a:ext>
                </a:extLst>
              </a:tr>
            </a:tbl>
          </a:graphicData>
        </a:graphic>
      </p:graphicFrame>
      <p:graphicFrame>
        <p:nvGraphicFramePr>
          <p:cNvPr id="26" name="Tabela 19">
            <a:extLst>
              <a:ext uri="{FF2B5EF4-FFF2-40B4-BE49-F238E27FC236}">
                <a16:creationId xmlns:a16="http://schemas.microsoft.com/office/drawing/2014/main" id="{10217223-98EA-440C-82A0-C422E1B5F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228520"/>
              </p:ext>
            </p:extLst>
          </p:nvPr>
        </p:nvGraphicFramePr>
        <p:xfrm>
          <a:off x="3031448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AA46102B-C0EE-4FB8-B6A6-DC5B60EFE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576693"/>
              </p:ext>
            </p:extLst>
          </p:nvPr>
        </p:nvGraphicFramePr>
        <p:xfrm>
          <a:off x="4128646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8" name="Tabela 19">
            <a:extLst>
              <a:ext uri="{FF2B5EF4-FFF2-40B4-BE49-F238E27FC236}">
                <a16:creationId xmlns:a16="http://schemas.microsoft.com/office/drawing/2014/main" id="{D8C5A02D-A184-4F5B-94FC-8B244C2C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25927"/>
              </p:ext>
            </p:extLst>
          </p:nvPr>
        </p:nvGraphicFramePr>
        <p:xfrm>
          <a:off x="6423887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9" name="Tabela 19">
            <a:extLst>
              <a:ext uri="{FF2B5EF4-FFF2-40B4-BE49-F238E27FC236}">
                <a16:creationId xmlns:a16="http://schemas.microsoft.com/office/drawing/2014/main" id="{78E0F63E-BB20-46ED-AEC4-1D51CFC58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226724"/>
              </p:ext>
            </p:extLst>
          </p:nvPr>
        </p:nvGraphicFramePr>
        <p:xfrm>
          <a:off x="7617303" y="2138119"/>
          <a:ext cx="720436" cy="892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92394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30" name="Tabela 19">
            <a:extLst>
              <a:ext uri="{FF2B5EF4-FFF2-40B4-BE49-F238E27FC236}">
                <a16:creationId xmlns:a16="http://schemas.microsoft.com/office/drawing/2014/main" id="{3525AAA4-ADA8-43C8-9CC2-526B3EBB5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736555"/>
              </p:ext>
            </p:extLst>
          </p:nvPr>
        </p:nvGraphicFramePr>
        <p:xfrm>
          <a:off x="3031448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31" name="Tabela 19">
            <a:extLst>
              <a:ext uri="{FF2B5EF4-FFF2-40B4-BE49-F238E27FC236}">
                <a16:creationId xmlns:a16="http://schemas.microsoft.com/office/drawing/2014/main" id="{5BFEA52A-B681-4CE2-B574-ECBFB1BF4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26393"/>
              </p:ext>
            </p:extLst>
          </p:nvPr>
        </p:nvGraphicFramePr>
        <p:xfrm>
          <a:off x="4128646" y="3580278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32" name="Tabela 19">
            <a:extLst>
              <a:ext uri="{FF2B5EF4-FFF2-40B4-BE49-F238E27FC236}">
                <a16:creationId xmlns:a16="http://schemas.microsoft.com/office/drawing/2014/main" id="{15FD3C84-5557-4699-AA55-ED09E6D49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179887"/>
              </p:ext>
            </p:extLst>
          </p:nvPr>
        </p:nvGraphicFramePr>
        <p:xfrm>
          <a:off x="5248543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sp>
        <p:nvSpPr>
          <p:cNvPr id="33" name="Arco 32">
            <a:extLst>
              <a:ext uri="{FF2B5EF4-FFF2-40B4-BE49-F238E27FC236}">
                <a16:creationId xmlns:a16="http://schemas.microsoft.com/office/drawing/2014/main" id="{FBB4C22B-1AE2-4A49-B8DD-7CBBE0DA8212}"/>
              </a:ext>
            </a:extLst>
          </p:cNvPr>
          <p:cNvSpPr/>
          <p:nvPr/>
        </p:nvSpPr>
        <p:spPr>
          <a:xfrm>
            <a:off x="4190243" y="420254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213BC375-042C-4FF3-87E0-140DB465914A}"/>
              </a:ext>
            </a:extLst>
          </p:cNvPr>
          <p:cNvSpPr/>
          <p:nvPr/>
        </p:nvSpPr>
        <p:spPr>
          <a:xfrm rot="16200000">
            <a:off x="4201369" y="421367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Fluxograma: Conexão 34">
            <a:extLst>
              <a:ext uri="{FF2B5EF4-FFF2-40B4-BE49-F238E27FC236}">
                <a16:creationId xmlns:a16="http://schemas.microsoft.com/office/drawing/2014/main" id="{C640CC09-7D1A-46D2-9694-830AF668825E}"/>
              </a:ext>
            </a:extLst>
          </p:cNvPr>
          <p:cNvSpPr/>
          <p:nvPr/>
        </p:nvSpPr>
        <p:spPr>
          <a:xfrm>
            <a:off x="4366368" y="399895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0D5ABF30-559B-4480-B93B-C80591CBC152}"/>
              </a:ext>
            </a:extLst>
          </p:cNvPr>
          <p:cNvSpPr/>
          <p:nvPr/>
        </p:nvSpPr>
        <p:spPr>
          <a:xfrm>
            <a:off x="3102944" y="417234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1B19BFBE-4426-4B59-B4EA-E57B939C2845}"/>
              </a:ext>
            </a:extLst>
          </p:cNvPr>
          <p:cNvSpPr/>
          <p:nvPr/>
        </p:nvSpPr>
        <p:spPr>
          <a:xfrm rot="16200000">
            <a:off x="3114070" y="418347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Fluxograma: Conexão 37">
            <a:extLst>
              <a:ext uri="{FF2B5EF4-FFF2-40B4-BE49-F238E27FC236}">
                <a16:creationId xmlns:a16="http://schemas.microsoft.com/office/drawing/2014/main" id="{55FD55E4-DD47-4460-8F1D-AB3D05B7CB7C}"/>
              </a:ext>
            </a:extLst>
          </p:cNvPr>
          <p:cNvSpPr/>
          <p:nvPr/>
        </p:nvSpPr>
        <p:spPr>
          <a:xfrm>
            <a:off x="3279069" y="396875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6C0BE835-19B5-486C-80AF-7C29F910CE57}"/>
              </a:ext>
            </a:extLst>
          </p:cNvPr>
          <p:cNvSpPr/>
          <p:nvPr/>
        </p:nvSpPr>
        <p:spPr>
          <a:xfrm>
            <a:off x="3102944" y="276938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60ED4DD0-6317-471A-8131-C2F7804111E3}"/>
              </a:ext>
            </a:extLst>
          </p:cNvPr>
          <p:cNvSpPr/>
          <p:nvPr/>
        </p:nvSpPr>
        <p:spPr>
          <a:xfrm rot="16200000">
            <a:off x="3114070" y="278050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Fluxograma: Conexão 40">
            <a:extLst>
              <a:ext uri="{FF2B5EF4-FFF2-40B4-BE49-F238E27FC236}">
                <a16:creationId xmlns:a16="http://schemas.microsoft.com/office/drawing/2014/main" id="{2E2291D4-7385-4FF2-981B-573264AB3F6F}"/>
              </a:ext>
            </a:extLst>
          </p:cNvPr>
          <p:cNvSpPr/>
          <p:nvPr/>
        </p:nvSpPr>
        <p:spPr>
          <a:xfrm>
            <a:off x="3279069" y="2565791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D0911EAA-F7F3-4146-A590-797F00AF2B83}"/>
              </a:ext>
            </a:extLst>
          </p:cNvPr>
          <p:cNvSpPr/>
          <p:nvPr/>
        </p:nvSpPr>
        <p:spPr>
          <a:xfrm>
            <a:off x="4203057" y="276084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3EF3B6C8-85AC-42A1-B4D2-AF853211FD6E}"/>
              </a:ext>
            </a:extLst>
          </p:cNvPr>
          <p:cNvSpPr/>
          <p:nvPr/>
        </p:nvSpPr>
        <p:spPr>
          <a:xfrm rot="16200000">
            <a:off x="4214183" y="277197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Fluxograma: Conexão 43">
            <a:extLst>
              <a:ext uri="{FF2B5EF4-FFF2-40B4-BE49-F238E27FC236}">
                <a16:creationId xmlns:a16="http://schemas.microsoft.com/office/drawing/2014/main" id="{F6389FDE-042C-482C-BFF0-628729F783F3}"/>
              </a:ext>
            </a:extLst>
          </p:cNvPr>
          <p:cNvSpPr/>
          <p:nvPr/>
        </p:nvSpPr>
        <p:spPr>
          <a:xfrm>
            <a:off x="4379182" y="255725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C1E35B66-0389-43A5-A67E-1CDA5D51C307}"/>
              </a:ext>
            </a:extLst>
          </p:cNvPr>
          <p:cNvSpPr/>
          <p:nvPr/>
        </p:nvSpPr>
        <p:spPr>
          <a:xfrm>
            <a:off x="7722706" y="275249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Arco 45">
            <a:extLst>
              <a:ext uri="{FF2B5EF4-FFF2-40B4-BE49-F238E27FC236}">
                <a16:creationId xmlns:a16="http://schemas.microsoft.com/office/drawing/2014/main" id="{942D2079-73F2-4482-8523-88AA90F200D8}"/>
              </a:ext>
            </a:extLst>
          </p:cNvPr>
          <p:cNvSpPr/>
          <p:nvPr/>
        </p:nvSpPr>
        <p:spPr>
          <a:xfrm rot="16200000">
            <a:off x="7733832" y="276362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Fluxograma: Conexão 46">
            <a:extLst>
              <a:ext uri="{FF2B5EF4-FFF2-40B4-BE49-F238E27FC236}">
                <a16:creationId xmlns:a16="http://schemas.microsoft.com/office/drawing/2014/main" id="{CB9416FE-C745-4232-9CCD-8B17AC642EE3}"/>
              </a:ext>
            </a:extLst>
          </p:cNvPr>
          <p:cNvSpPr/>
          <p:nvPr/>
        </p:nvSpPr>
        <p:spPr>
          <a:xfrm>
            <a:off x="7898831" y="2548910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Arco 47">
            <a:extLst>
              <a:ext uri="{FF2B5EF4-FFF2-40B4-BE49-F238E27FC236}">
                <a16:creationId xmlns:a16="http://schemas.microsoft.com/office/drawing/2014/main" id="{50897DEA-C553-4686-9848-DA98703A9163}"/>
              </a:ext>
            </a:extLst>
          </p:cNvPr>
          <p:cNvSpPr/>
          <p:nvPr/>
        </p:nvSpPr>
        <p:spPr>
          <a:xfrm>
            <a:off x="6498773" y="277928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Arco 48">
            <a:extLst>
              <a:ext uri="{FF2B5EF4-FFF2-40B4-BE49-F238E27FC236}">
                <a16:creationId xmlns:a16="http://schemas.microsoft.com/office/drawing/2014/main" id="{47DD368E-3623-48E1-A8DD-D717B3C70988}"/>
              </a:ext>
            </a:extLst>
          </p:cNvPr>
          <p:cNvSpPr/>
          <p:nvPr/>
        </p:nvSpPr>
        <p:spPr>
          <a:xfrm rot="16200000">
            <a:off x="6509899" y="279040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Fluxograma: Conexão 49">
            <a:extLst>
              <a:ext uri="{FF2B5EF4-FFF2-40B4-BE49-F238E27FC236}">
                <a16:creationId xmlns:a16="http://schemas.microsoft.com/office/drawing/2014/main" id="{EC1E905B-B9D7-4A7C-AD61-8F00491B88D8}"/>
              </a:ext>
            </a:extLst>
          </p:cNvPr>
          <p:cNvSpPr/>
          <p:nvPr/>
        </p:nvSpPr>
        <p:spPr>
          <a:xfrm>
            <a:off x="6674898" y="2575693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Arco 50">
            <a:extLst>
              <a:ext uri="{FF2B5EF4-FFF2-40B4-BE49-F238E27FC236}">
                <a16:creationId xmlns:a16="http://schemas.microsoft.com/office/drawing/2014/main" id="{AA1ACBC8-102C-4768-AE87-06784C30FCE7}"/>
              </a:ext>
            </a:extLst>
          </p:cNvPr>
          <p:cNvSpPr/>
          <p:nvPr/>
        </p:nvSpPr>
        <p:spPr>
          <a:xfrm>
            <a:off x="5336350" y="277886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C8BF5AA4-DFA9-438A-B8EB-DB1CB88091BB}"/>
              </a:ext>
            </a:extLst>
          </p:cNvPr>
          <p:cNvSpPr/>
          <p:nvPr/>
        </p:nvSpPr>
        <p:spPr>
          <a:xfrm rot="16200000">
            <a:off x="5347476" y="278999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Fluxograma: Conexão 52">
            <a:extLst>
              <a:ext uri="{FF2B5EF4-FFF2-40B4-BE49-F238E27FC236}">
                <a16:creationId xmlns:a16="http://schemas.microsoft.com/office/drawing/2014/main" id="{47091B2D-0901-4E2D-BB08-79385D7C5EDA}"/>
              </a:ext>
            </a:extLst>
          </p:cNvPr>
          <p:cNvSpPr/>
          <p:nvPr/>
        </p:nvSpPr>
        <p:spPr>
          <a:xfrm>
            <a:off x="5512475" y="257527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8F7CD5-055F-4B3A-9E4F-8D5B0D3AFD43}"/>
              </a:ext>
            </a:extLst>
          </p:cNvPr>
          <p:cNvSpPr/>
          <p:nvPr/>
        </p:nvSpPr>
        <p:spPr>
          <a:xfrm>
            <a:off x="11176000" y="8466"/>
            <a:ext cx="6345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713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699F903-3C2B-4C60-A689-B4083FF7B84C}"/>
              </a:ext>
            </a:extLst>
          </p:cNvPr>
          <p:cNvSpPr txBox="1"/>
          <p:nvPr/>
        </p:nvSpPr>
        <p:spPr>
          <a:xfrm>
            <a:off x="4133273" y="895927"/>
            <a:ext cx="3925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/>
              <a:t>Troca de cromos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E90FA2D-8340-485D-B515-5CC2AE59B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064961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14337C8D-4D24-4C7C-B57B-7467C16494CC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07C65C-10A3-4357-BE60-8241BEE1B276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4C297B63-0646-4BC8-A8E5-DAA5A75F936C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m 11" descr="Uma imagem com interior&#10;&#10;Descrição gerada automaticamente">
            <a:extLst>
              <a:ext uri="{FF2B5EF4-FFF2-40B4-BE49-F238E27FC236}">
                <a16:creationId xmlns:a16="http://schemas.microsoft.com/office/drawing/2014/main" id="{C4003D0D-F5A5-407B-9555-F1C262206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4A2B3A10-54A1-447F-9FF2-00CA12820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4" name="Tabela 181">
            <a:extLst>
              <a:ext uri="{FF2B5EF4-FFF2-40B4-BE49-F238E27FC236}">
                <a16:creationId xmlns:a16="http://schemas.microsoft.com/office/drawing/2014/main" id="{7EBB795D-22B5-4071-BDEB-C15FDBBC7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182396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6" name="Retângulo 15">
            <a:extLst>
              <a:ext uri="{FF2B5EF4-FFF2-40B4-BE49-F238E27FC236}">
                <a16:creationId xmlns:a16="http://schemas.microsoft.com/office/drawing/2014/main" id="{DB970310-C243-48D1-981E-F2168B578A92}"/>
              </a:ext>
            </a:extLst>
          </p:cNvPr>
          <p:cNvSpPr/>
          <p:nvPr/>
        </p:nvSpPr>
        <p:spPr>
          <a:xfrm>
            <a:off x="3380509" y="1893453"/>
            <a:ext cx="5310909" cy="3620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E6BB784-41E7-400B-913C-A95545777133}"/>
              </a:ext>
            </a:extLst>
          </p:cNvPr>
          <p:cNvSpPr/>
          <p:nvPr/>
        </p:nvSpPr>
        <p:spPr>
          <a:xfrm>
            <a:off x="34590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89D2C02-1A54-45B5-B477-A001B31837DB}"/>
              </a:ext>
            </a:extLst>
          </p:cNvPr>
          <p:cNvSpPr/>
          <p:nvPr/>
        </p:nvSpPr>
        <p:spPr>
          <a:xfrm>
            <a:off x="66223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E6F9AF9-82E3-470E-BAB3-AF11EE630CC5}"/>
              </a:ext>
            </a:extLst>
          </p:cNvPr>
          <p:cNvSpPr txBox="1"/>
          <p:nvPr/>
        </p:nvSpPr>
        <p:spPr>
          <a:xfrm>
            <a:off x="3459008" y="2447636"/>
            <a:ext cx="158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Filipino Tomás</a:t>
            </a:r>
            <a:endParaRPr lang="pt-PT" dirty="0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8117EB39-30F9-4050-83A9-5F226E192A8E}"/>
              </a:ext>
            </a:extLst>
          </p:cNvPr>
          <p:cNvSpPr/>
          <p:nvPr/>
        </p:nvSpPr>
        <p:spPr>
          <a:xfrm>
            <a:off x="5652655" y="4045527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7C476369-47B3-4BEA-B949-6D403CC94C09}"/>
              </a:ext>
            </a:extLst>
          </p:cNvPr>
          <p:cNvSpPr/>
          <p:nvPr/>
        </p:nvSpPr>
        <p:spPr>
          <a:xfrm rot="10800000">
            <a:off x="5652655" y="3371272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0CD45F96-D297-49D3-ABF6-D9ADC2083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472110"/>
              </p:ext>
            </p:extLst>
          </p:nvPr>
        </p:nvGraphicFramePr>
        <p:xfrm>
          <a:off x="4642272" y="2148517"/>
          <a:ext cx="2330814" cy="2054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814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054027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0938598D-C445-4283-B52D-3D3DCE49AFD6}"/>
              </a:ext>
            </a:extLst>
          </p:cNvPr>
          <p:cNvSpPr/>
          <p:nvPr/>
        </p:nvSpPr>
        <p:spPr>
          <a:xfrm>
            <a:off x="2459161" y="1385823"/>
            <a:ext cx="6620184" cy="416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01B5017-715A-4C43-9BAC-F63270B29276}"/>
              </a:ext>
            </a:extLst>
          </p:cNvPr>
          <p:cNvSpPr txBox="1"/>
          <p:nvPr/>
        </p:nvSpPr>
        <p:spPr>
          <a:xfrm>
            <a:off x="3842327" y="1608043"/>
            <a:ext cx="39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Que cromos deseja trocar?</a:t>
            </a:r>
          </a:p>
        </p:txBody>
      </p:sp>
      <p:graphicFrame>
        <p:nvGraphicFramePr>
          <p:cNvPr id="25" name="Tabela 18">
            <a:extLst>
              <a:ext uri="{FF2B5EF4-FFF2-40B4-BE49-F238E27FC236}">
                <a16:creationId xmlns:a16="http://schemas.microsoft.com/office/drawing/2014/main" id="{7C96F2E8-92E0-404B-8258-435DA7A15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36177"/>
              </p:ext>
            </p:extLst>
          </p:nvPr>
        </p:nvGraphicFramePr>
        <p:xfrm>
          <a:off x="3996342" y="4798598"/>
          <a:ext cx="383309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3093">
                  <a:extLst>
                    <a:ext uri="{9D8B030D-6E8A-4147-A177-3AD203B41FA5}">
                      <a16:colId xmlns:a16="http://schemas.microsoft.com/office/drawing/2014/main" val="917714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4766"/>
                  </a:ext>
                </a:extLst>
              </a:tr>
            </a:tbl>
          </a:graphicData>
        </a:graphic>
      </p:graphicFrame>
      <p:graphicFrame>
        <p:nvGraphicFramePr>
          <p:cNvPr id="26" name="Tabela 19">
            <a:extLst>
              <a:ext uri="{FF2B5EF4-FFF2-40B4-BE49-F238E27FC236}">
                <a16:creationId xmlns:a16="http://schemas.microsoft.com/office/drawing/2014/main" id="{549C1854-0FDC-475C-A71D-0F0D0AAB2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934947"/>
              </p:ext>
            </p:extLst>
          </p:nvPr>
        </p:nvGraphicFramePr>
        <p:xfrm>
          <a:off x="3031448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65DCD32C-EAE7-438F-988B-B84CE86D1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354889"/>
              </p:ext>
            </p:extLst>
          </p:nvPr>
        </p:nvGraphicFramePr>
        <p:xfrm>
          <a:off x="4128646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8" name="Tabela 19">
            <a:extLst>
              <a:ext uri="{FF2B5EF4-FFF2-40B4-BE49-F238E27FC236}">
                <a16:creationId xmlns:a16="http://schemas.microsoft.com/office/drawing/2014/main" id="{F510CF50-6ABE-4F38-B471-F3ECACF95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115645"/>
              </p:ext>
            </p:extLst>
          </p:nvPr>
        </p:nvGraphicFramePr>
        <p:xfrm>
          <a:off x="6423887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9" name="Tabela 19">
            <a:extLst>
              <a:ext uri="{FF2B5EF4-FFF2-40B4-BE49-F238E27FC236}">
                <a16:creationId xmlns:a16="http://schemas.microsoft.com/office/drawing/2014/main" id="{4F938E54-7263-4DF5-8BFA-6EB6E08CA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02094"/>
              </p:ext>
            </p:extLst>
          </p:nvPr>
        </p:nvGraphicFramePr>
        <p:xfrm>
          <a:off x="7617303" y="2138119"/>
          <a:ext cx="720436" cy="892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92394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30" name="Tabela 19">
            <a:extLst>
              <a:ext uri="{FF2B5EF4-FFF2-40B4-BE49-F238E27FC236}">
                <a16:creationId xmlns:a16="http://schemas.microsoft.com/office/drawing/2014/main" id="{C1623906-44CB-44B6-8FD1-65D0DA2F1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9962"/>
              </p:ext>
            </p:extLst>
          </p:nvPr>
        </p:nvGraphicFramePr>
        <p:xfrm>
          <a:off x="3031448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31" name="Tabela 19">
            <a:extLst>
              <a:ext uri="{FF2B5EF4-FFF2-40B4-BE49-F238E27FC236}">
                <a16:creationId xmlns:a16="http://schemas.microsoft.com/office/drawing/2014/main" id="{C3D6441E-F178-4D0C-AF05-E451F713B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9752"/>
              </p:ext>
            </p:extLst>
          </p:nvPr>
        </p:nvGraphicFramePr>
        <p:xfrm>
          <a:off x="4128646" y="3580278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32" name="Tabela 19">
            <a:extLst>
              <a:ext uri="{FF2B5EF4-FFF2-40B4-BE49-F238E27FC236}">
                <a16:creationId xmlns:a16="http://schemas.microsoft.com/office/drawing/2014/main" id="{7B5FB47E-12E5-4850-A7B8-289F44721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59867"/>
              </p:ext>
            </p:extLst>
          </p:nvPr>
        </p:nvGraphicFramePr>
        <p:xfrm>
          <a:off x="5248543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pic>
        <p:nvPicPr>
          <p:cNvPr id="33" name="Imagem 32">
            <a:extLst>
              <a:ext uri="{FF2B5EF4-FFF2-40B4-BE49-F238E27FC236}">
                <a16:creationId xmlns:a16="http://schemas.microsoft.com/office/drawing/2014/main" id="{D126F30F-427A-4EF8-956C-05E0DB8B89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137419" y="2356630"/>
            <a:ext cx="582176" cy="55134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0B63BAD-4E0E-45E7-9165-4E51339B64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520105" y="2347531"/>
            <a:ext cx="582176" cy="551344"/>
          </a:xfrm>
          <a:prstGeom prst="rect">
            <a:avLst/>
          </a:prstGeom>
        </p:spPr>
      </p:pic>
      <p:sp>
        <p:nvSpPr>
          <p:cNvPr id="35" name="Arco 34">
            <a:extLst>
              <a:ext uri="{FF2B5EF4-FFF2-40B4-BE49-F238E27FC236}">
                <a16:creationId xmlns:a16="http://schemas.microsoft.com/office/drawing/2014/main" id="{83FE091D-5E6C-4791-A01A-E556A4FC2659}"/>
              </a:ext>
            </a:extLst>
          </p:cNvPr>
          <p:cNvSpPr/>
          <p:nvPr/>
        </p:nvSpPr>
        <p:spPr>
          <a:xfrm>
            <a:off x="3067798" y="278701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6D19F7DB-30E9-43E6-9F99-02C14E6F80BD}"/>
              </a:ext>
            </a:extLst>
          </p:cNvPr>
          <p:cNvSpPr/>
          <p:nvPr/>
        </p:nvSpPr>
        <p:spPr>
          <a:xfrm rot="16200000">
            <a:off x="3078924" y="279814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Fluxograma: Conexão 36">
            <a:extLst>
              <a:ext uri="{FF2B5EF4-FFF2-40B4-BE49-F238E27FC236}">
                <a16:creationId xmlns:a16="http://schemas.microsoft.com/office/drawing/2014/main" id="{DC9B5FD3-A6B0-4E04-8257-62BC477D0192}"/>
              </a:ext>
            </a:extLst>
          </p:cNvPr>
          <p:cNvSpPr/>
          <p:nvPr/>
        </p:nvSpPr>
        <p:spPr>
          <a:xfrm>
            <a:off x="3243923" y="258342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7D76D17E-52DE-496C-9276-1CE74E2B4CD8}"/>
              </a:ext>
            </a:extLst>
          </p:cNvPr>
          <p:cNvSpPr/>
          <p:nvPr/>
        </p:nvSpPr>
        <p:spPr>
          <a:xfrm>
            <a:off x="4190243" y="418585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749336A9-4148-47C9-930F-F09A8F9526DF}"/>
              </a:ext>
            </a:extLst>
          </p:cNvPr>
          <p:cNvSpPr/>
          <p:nvPr/>
        </p:nvSpPr>
        <p:spPr>
          <a:xfrm rot="16200000">
            <a:off x="4201369" y="419698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Fluxograma: Conexão 39">
            <a:extLst>
              <a:ext uri="{FF2B5EF4-FFF2-40B4-BE49-F238E27FC236}">
                <a16:creationId xmlns:a16="http://schemas.microsoft.com/office/drawing/2014/main" id="{24E51C55-05EA-4A05-A20A-D6E387DB1DE4}"/>
              </a:ext>
            </a:extLst>
          </p:cNvPr>
          <p:cNvSpPr/>
          <p:nvPr/>
        </p:nvSpPr>
        <p:spPr>
          <a:xfrm>
            <a:off x="4366368" y="398226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6BE9121A-C2B7-408F-90E4-82696198A83E}"/>
              </a:ext>
            </a:extLst>
          </p:cNvPr>
          <p:cNvSpPr/>
          <p:nvPr/>
        </p:nvSpPr>
        <p:spPr>
          <a:xfrm>
            <a:off x="3070406" y="416770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0A6F6F4C-7233-422A-8525-0266E76B2FEB}"/>
              </a:ext>
            </a:extLst>
          </p:cNvPr>
          <p:cNvSpPr/>
          <p:nvPr/>
        </p:nvSpPr>
        <p:spPr>
          <a:xfrm rot="16200000">
            <a:off x="3081532" y="417883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Fluxograma: Conexão 42">
            <a:extLst>
              <a:ext uri="{FF2B5EF4-FFF2-40B4-BE49-F238E27FC236}">
                <a16:creationId xmlns:a16="http://schemas.microsoft.com/office/drawing/2014/main" id="{D20242E8-8A96-4133-A4B5-C98CC8215BDE}"/>
              </a:ext>
            </a:extLst>
          </p:cNvPr>
          <p:cNvSpPr/>
          <p:nvPr/>
        </p:nvSpPr>
        <p:spPr>
          <a:xfrm>
            <a:off x="3246531" y="3964116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Arco 43">
            <a:extLst>
              <a:ext uri="{FF2B5EF4-FFF2-40B4-BE49-F238E27FC236}">
                <a16:creationId xmlns:a16="http://schemas.microsoft.com/office/drawing/2014/main" id="{88FF0968-1AB7-4243-85D2-7FDEE0A6805A}"/>
              </a:ext>
            </a:extLst>
          </p:cNvPr>
          <p:cNvSpPr/>
          <p:nvPr/>
        </p:nvSpPr>
        <p:spPr>
          <a:xfrm>
            <a:off x="4210949" y="276064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AA1B64F9-8BAF-4DD8-8AD4-3D3A6B63D8F1}"/>
              </a:ext>
            </a:extLst>
          </p:cNvPr>
          <p:cNvSpPr/>
          <p:nvPr/>
        </p:nvSpPr>
        <p:spPr>
          <a:xfrm rot="16200000">
            <a:off x="4222075" y="277176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Fluxograma: Conexão 45">
            <a:extLst>
              <a:ext uri="{FF2B5EF4-FFF2-40B4-BE49-F238E27FC236}">
                <a16:creationId xmlns:a16="http://schemas.microsoft.com/office/drawing/2014/main" id="{D5915AA7-32EE-449E-92CF-ADE5BA4ECA31}"/>
              </a:ext>
            </a:extLst>
          </p:cNvPr>
          <p:cNvSpPr/>
          <p:nvPr/>
        </p:nvSpPr>
        <p:spPr>
          <a:xfrm>
            <a:off x="4387074" y="255705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Arco 46">
            <a:extLst>
              <a:ext uri="{FF2B5EF4-FFF2-40B4-BE49-F238E27FC236}">
                <a16:creationId xmlns:a16="http://schemas.microsoft.com/office/drawing/2014/main" id="{FE0854DF-2030-4EC3-AA65-6C236305DFEA}"/>
              </a:ext>
            </a:extLst>
          </p:cNvPr>
          <p:cNvSpPr/>
          <p:nvPr/>
        </p:nvSpPr>
        <p:spPr>
          <a:xfrm>
            <a:off x="7705582" y="277187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Arco 47">
            <a:extLst>
              <a:ext uri="{FF2B5EF4-FFF2-40B4-BE49-F238E27FC236}">
                <a16:creationId xmlns:a16="http://schemas.microsoft.com/office/drawing/2014/main" id="{345D6C6D-864C-440B-89AA-AB175C1D6353}"/>
              </a:ext>
            </a:extLst>
          </p:cNvPr>
          <p:cNvSpPr/>
          <p:nvPr/>
        </p:nvSpPr>
        <p:spPr>
          <a:xfrm rot="16200000">
            <a:off x="7716708" y="278300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Fluxograma: Conexão 48">
            <a:extLst>
              <a:ext uri="{FF2B5EF4-FFF2-40B4-BE49-F238E27FC236}">
                <a16:creationId xmlns:a16="http://schemas.microsoft.com/office/drawing/2014/main" id="{497F134A-A3CE-4D51-8149-F5C7886937F4}"/>
              </a:ext>
            </a:extLst>
          </p:cNvPr>
          <p:cNvSpPr/>
          <p:nvPr/>
        </p:nvSpPr>
        <p:spPr>
          <a:xfrm>
            <a:off x="7881707" y="256828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Arco 49">
            <a:extLst>
              <a:ext uri="{FF2B5EF4-FFF2-40B4-BE49-F238E27FC236}">
                <a16:creationId xmlns:a16="http://schemas.microsoft.com/office/drawing/2014/main" id="{3CD14CE1-B759-4248-8703-0E0B3D2CD0C2}"/>
              </a:ext>
            </a:extLst>
          </p:cNvPr>
          <p:cNvSpPr/>
          <p:nvPr/>
        </p:nvSpPr>
        <p:spPr>
          <a:xfrm>
            <a:off x="6493206" y="276147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Arco 50">
            <a:extLst>
              <a:ext uri="{FF2B5EF4-FFF2-40B4-BE49-F238E27FC236}">
                <a16:creationId xmlns:a16="http://schemas.microsoft.com/office/drawing/2014/main" id="{2F6DC524-9B00-4DC1-B4CE-ED281D7B256B}"/>
              </a:ext>
            </a:extLst>
          </p:cNvPr>
          <p:cNvSpPr/>
          <p:nvPr/>
        </p:nvSpPr>
        <p:spPr>
          <a:xfrm rot="16200000">
            <a:off x="6504332" y="277260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Fluxograma: Conexão 51">
            <a:extLst>
              <a:ext uri="{FF2B5EF4-FFF2-40B4-BE49-F238E27FC236}">
                <a16:creationId xmlns:a16="http://schemas.microsoft.com/office/drawing/2014/main" id="{5B8B5B7B-29F2-40D4-8A8F-8A3256958A96}"/>
              </a:ext>
            </a:extLst>
          </p:cNvPr>
          <p:cNvSpPr/>
          <p:nvPr/>
        </p:nvSpPr>
        <p:spPr>
          <a:xfrm>
            <a:off x="6669331" y="2557890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ED333029-773E-43D6-ADA5-18716646BD51}"/>
              </a:ext>
            </a:extLst>
          </p:cNvPr>
          <p:cNvSpPr/>
          <p:nvPr/>
        </p:nvSpPr>
        <p:spPr>
          <a:xfrm>
            <a:off x="5351375" y="276147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85B09687-5072-4051-8D06-7EA0FD7C5B3B}"/>
              </a:ext>
            </a:extLst>
          </p:cNvPr>
          <p:cNvSpPr/>
          <p:nvPr/>
        </p:nvSpPr>
        <p:spPr>
          <a:xfrm rot="16200000">
            <a:off x="5362501" y="277260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Fluxograma: Conexão 54">
            <a:extLst>
              <a:ext uri="{FF2B5EF4-FFF2-40B4-BE49-F238E27FC236}">
                <a16:creationId xmlns:a16="http://schemas.microsoft.com/office/drawing/2014/main" id="{79DDEAE2-730C-4D91-B219-4AEBB7C4B16B}"/>
              </a:ext>
            </a:extLst>
          </p:cNvPr>
          <p:cNvSpPr/>
          <p:nvPr/>
        </p:nvSpPr>
        <p:spPr>
          <a:xfrm>
            <a:off x="5527500" y="255788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BE3392C-CFD7-4008-ACC4-5F590ADDF25A}"/>
              </a:ext>
            </a:extLst>
          </p:cNvPr>
          <p:cNvSpPr/>
          <p:nvPr/>
        </p:nvSpPr>
        <p:spPr>
          <a:xfrm>
            <a:off x="11176000" y="8466"/>
            <a:ext cx="6345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8637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09FD50E-1080-43E8-BCD8-D5C601BE64B9}"/>
              </a:ext>
            </a:extLst>
          </p:cNvPr>
          <p:cNvSpPr txBox="1"/>
          <p:nvPr/>
        </p:nvSpPr>
        <p:spPr>
          <a:xfrm>
            <a:off x="4133273" y="895927"/>
            <a:ext cx="3925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/>
              <a:t>Troca de cromos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A151399-A131-4563-9FED-8146F6025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925690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814DFA3E-5991-432D-B31A-EC46AED31C30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B1EE97-8889-4712-B451-AA7082A73B7A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7EC41D1A-349D-4A6F-93FF-FE20DA5E2AB9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Uma imagem com interior&#10;&#10;Descrição gerada automaticamente">
            <a:extLst>
              <a:ext uri="{FF2B5EF4-FFF2-40B4-BE49-F238E27FC236}">
                <a16:creationId xmlns:a16="http://schemas.microsoft.com/office/drawing/2014/main" id="{6A9AC8F8-1B99-4571-B467-1493925F8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BC135C8B-2E2C-4C05-8EE0-20C4D406D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59AD3A0-2DB3-4617-B106-4E85416D100D}"/>
              </a:ext>
            </a:extLst>
          </p:cNvPr>
          <p:cNvSpPr/>
          <p:nvPr/>
        </p:nvSpPr>
        <p:spPr>
          <a:xfrm>
            <a:off x="3380509" y="1893453"/>
            <a:ext cx="5310909" cy="3620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ED36198-C701-4BC8-AE38-4FFE937CECFB}"/>
              </a:ext>
            </a:extLst>
          </p:cNvPr>
          <p:cNvSpPr/>
          <p:nvPr/>
        </p:nvSpPr>
        <p:spPr>
          <a:xfrm>
            <a:off x="34590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14D8E32-837E-48A9-BF61-AE526399AA34}"/>
              </a:ext>
            </a:extLst>
          </p:cNvPr>
          <p:cNvSpPr/>
          <p:nvPr/>
        </p:nvSpPr>
        <p:spPr>
          <a:xfrm>
            <a:off x="66223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886D5A6-03E6-4B89-A173-61D1A343EFA8}"/>
              </a:ext>
            </a:extLst>
          </p:cNvPr>
          <p:cNvSpPr txBox="1"/>
          <p:nvPr/>
        </p:nvSpPr>
        <p:spPr>
          <a:xfrm>
            <a:off x="3459008" y="2447636"/>
            <a:ext cx="158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Filipino Tomás</a:t>
            </a:r>
            <a:endParaRPr lang="pt-PT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14301594-3E18-42CD-AE33-9B9D21481300}"/>
              </a:ext>
            </a:extLst>
          </p:cNvPr>
          <p:cNvSpPr/>
          <p:nvPr/>
        </p:nvSpPr>
        <p:spPr>
          <a:xfrm>
            <a:off x="5652655" y="4045527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673A5947-7FA3-461A-BF3E-B3FE242ABAE8}"/>
              </a:ext>
            </a:extLst>
          </p:cNvPr>
          <p:cNvSpPr/>
          <p:nvPr/>
        </p:nvSpPr>
        <p:spPr>
          <a:xfrm rot="10800000">
            <a:off x="5652655" y="3371272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1" name="Tabela 19">
            <a:extLst>
              <a:ext uri="{FF2B5EF4-FFF2-40B4-BE49-F238E27FC236}">
                <a16:creationId xmlns:a16="http://schemas.microsoft.com/office/drawing/2014/main" id="{1383B9E8-0F43-4521-B408-DB7CE698B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37404"/>
              </p:ext>
            </p:extLst>
          </p:nvPr>
        </p:nvGraphicFramePr>
        <p:xfrm>
          <a:off x="3530595" y="336018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2" name="Tabela 19">
            <a:extLst>
              <a:ext uri="{FF2B5EF4-FFF2-40B4-BE49-F238E27FC236}">
                <a16:creationId xmlns:a16="http://schemas.microsoft.com/office/drawing/2014/main" id="{23CD538F-7DAC-44A0-8607-529C1BE0B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31356"/>
              </p:ext>
            </p:extLst>
          </p:nvPr>
        </p:nvGraphicFramePr>
        <p:xfrm>
          <a:off x="4618172" y="3371151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3" name="Tabela 19">
            <a:extLst>
              <a:ext uri="{FF2B5EF4-FFF2-40B4-BE49-F238E27FC236}">
                <a16:creationId xmlns:a16="http://schemas.microsoft.com/office/drawing/2014/main" id="{F7EA064D-5492-4D5B-A089-8B7A73382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48071"/>
              </p:ext>
            </p:extLst>
          </p:nvPr>
        </p:nvGraphicFramePr>
        <p:xfrm>
          <a:off x="7831260" y="3436491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4" name="Tabela 19">
            <a:extLst>
              <a:ext uri="{FF2B5EF4-FFF2-40B4-BE49-F238E27FC236}">
                <a16:creationId xmlns:a16="http://schemas.microsoft.com/office/drawing/2014/main" id="{1702231F-8F62-4E42-A148-02C3A2036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287726"/>
              </p:ext>
            </p:extLst>
          </p:nvPr>
        </p:nvGraphicFramePr>
        <p:xfrm>
          <a:off x="6723882" y="3436491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5" name="Tabela 25">
            <a:extLst>
              <a:ext uri="{FF2B5EF4-FFF2-40B4-BE49-F238E27FC236}">
                <a16:creationId xmlns:a16="http://schemas.microsoft.com/office/drawing/2014/main" id="{C68C1912-659F-49C4-AE89-4152377AF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09738"/>
              </p:ext>
            </p:extLst>
          </p:nvPr>
        </p:nvGraphicFramePr>
        <p:xfrm>
          <a:off x="5312819" y="4945379"/>
          <a:ext cx="14985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595">
                  <a:extLst>
                    <a:ext uri="{9D8B030D-6E8A-4147-A177-3AD203B41FA5}">
                      <a16:colId xmlns:a16="http://schemas.microsoft.com/office/drawing/2014/main" val="2000725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22901"/>
                  </a:ext>
                </a:extLst>
              </a:tr>
            </a:tbl>
          </a:graphicData>
        </a:graphic>
      </p:graphicFrame>
      <p:sp>
        <p:nvSpPr>
          <p:cNvPr id="26" name="Arco 25">
            <a:extLst>
              <a:ext uri="{FF2B5EF4-FFF2-40B4-BE49-F238E27FC236}">
                <a16:creationId xmlns:a16="http://schemas.microsoft.com/office/drawing/2014/main" id="{5B2C4C60-F02B-485C-85D3-FF775B7EAF05}"/>
              </a:ext>
            </a:extLst>
          </p:cNvPr>
          <p:cNvSpPr/>
          <p:nvPr/>
        </p:nvSpPr>
        <p:spPr>
          <a:xfrm>
            <a:off x="3593942" y="399572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Arco 26">
            <a:extLst>
              <a:ext uri="{FF2B5EF4-FFF2-40B4-BE49-F238E27FC236}">
                <a16:creationId xmlns:a16="http://schemas.microsoft.com/office/drawing/2014/main" id="{4A68569E-7B69-4ABA-BDA0-FC79AD97C292}"/>
              </a:ext>
            </a:extLst>
          </p:cNvPr>
          <p:cNvSpPr/>
          <p:nvPr/>
        </p:nvSpPr>
        <p:spPr>
          <a:xfrm rot="16200000">
            <a:off x="3605068" y="400685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Fluxograma: Conexão 27">
            <a:extLst>
              <a:ext uri="{FF2B5EF4-FFF2-40B4-BE49-F238E27FC236}">
                <a16:creationId xmlns:a16="http://schemas.microsoft.com/office/drawing/2014/main" id="{A1412E23-AAD5-468D-B2E1-672FD339931C}"/>
              </a:ext>
            </a:extLst>
          </p:cNvPr>
          <p:cNvSpPr/>
          <p:nvPr/>
        </p:nvSpPr>
        <p:spPr>
          <a:xfrm>
            <a:off x="3770067" y="379213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Arco 28">
            <a:extLst>
              <a:ext uri="{FF2B5EF4-FFF2-40B4-BE49-F238E27FC236}">
                <a16:creationId xmlns:a16="http://schemas.microsoft.com/office/drawing/2014/main" id="{16C12283-A004-4666-9D8F-188D6F705675}"/>
              </a:ext>
            </a:extLst>
          </p:cNvPr>
          <p:cNvSpPr/>
          <p:nvPr/>
        </p:nvSpPr>
        <p:spPr>
          <a:xfrm>
            <a:off x="7914831" y="405918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0F5BC730-8F78-4415-8199-D3BCF52246C4}"/>
              </a:ext>
            </a:extLst>
          </p:cNvPr>
          <p:cNvSpPr/>
          <p:nvPr/>
        </p:nvSpPr>
        <p:spPr>
          <a:xfrm rot="16200000">
            <a:off x="7925957" y="407031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Fluxograma: Conexão 30">
            <a:extLst>
              <a:ext uri="{FF2B5EF4-FFF2-40B4-BE49-F238E27FC236}">
                <a16:creationId xmlns:a16="http://schemas.microsoft.com/office/drawing/2014/main" id="{DDCC9CF8-F4C1-40CE-B250-88B13B4004BB}"/>
              </a:ext>
            </a:extLst>
          </p:cNvPr>
          <p:cNvSpPr/>
          <p:nvPr/>
        </p:nvSpPr>
        <p:spPr>
          <a:xfrm>
            <a:off x="8090956" y="3855596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74C737F9-5236-4B00-A4E3-DC17C0727D7D}"/>
              </a:ext>
            </a:extLst>
          </p:cNvPr>
          <p:cNvSpPr/>
          <p:nvPr/>
        </p:nvSpPr>
        <p:spPr>
          <a:xfrm>
            <a:off x="6787007" y="405918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2AC70D82-0381-483B-A523-BA944E207D82}"/>
              </a:ext>
            </a:extLst>
          </p:cNvPr>
          <p:cNvSpPr/>
          <p:nvPr/>
        </p:nvSpPr>
        <p:spPr>
          <a:xfrm rot="16200000">
            <a:off x="6798133" y="407031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Fluxograma: Conexão 33">
            <a:extLst>
              <a:ext uri="{FF2B5EF4-FFF2-40B4-BE49-F238E27FC236}">
                <a16:creationId xmlns:a16="http://schemas.microsoft.com/office/drawing/2014/main" id="{6D5BCCDF-A3F2-4D07-B1D4-22CE40753D3A}"/>
              </a:ext>
            </a:extLst>
          </p:cNvPr>
          <p:cNvSpPr/>
          <p:nvPr/>
        </p:nvSpPr>
        <p:spPr>
          <a:xfrm>
            <a:off x="6963132" y="3855596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EBDFE93B-E6F4-41A1-A74E-D2561185B125}"/>
              </a:ext>
            </a:extLst>
          </p:cNvPr>
          <p:cNvSpPr/>
          <p:nvPr/>
        </p:nvSpPr>
        <p:spPr>
          <a:xfrm>
            <a:off x="4678825" y="399310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9DF060BA-8279-4931-980B-0E1D0AF6E590}"/>
              </a:ext>
            </a:extLst>
          </p:cNvPr>
          <p:cNvSpPr/>
          <p:nvPr/>
        </p:nvSpPr>
        <p:spPr>
          <a:xfrm rot="16200000">
            <a:off x="4689951" y="400422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Fluxograma: Conexão 36">
            <a:extLst>
              <a:ext uri="{FF2B5EF4-FFF2-40B4-BE49-F238E27FC236}">
                <a16:creationId xmlns:a16="http://schemas.microsoft.com/office/drawing/2014/main" id="{4EC42296-0455-4152-B322-510CF9B26165}"/>
              </a:ext>
            </a:extLst>
          </p:cNvPr>
          <p:cNvSpPr/>
          <p:nvPr/>
        </p:nvSpPr>
        <p:spPr>
          <a:xfrm>
            <a:off x="4854950" y="3789511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F9C3D9-6615-4228-A2F7-DFE7C5A05F38}"/>
              </a:ext>
            </a:extLst>
          </p:cNvPr>
          <p:cNvSpPr txBox="1"/>
          <p:nvPr/>
        </p:nvSpPr>
        <p:spPr>
          <a:xfrm>
            <a:off x="7089711" y="244763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Online/Amigo</a:t>
            </a:r>
          </a:p>
        </p:txBody>
      </p:sp>
    </p:spTree>
    <p:extLst>
      <p:ext uri="{BB962C8B-B14F-4D97-AF65-F5344CB8AC3E}">
        <p14:creationId xmlns:p14="http://schemas.microsoft.com/office/powerpoint/2010/main" val="1690442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CDA3BE5-4960-4893-9E5C-0ACFD5D3B62F}"/>
              </a:ext>
            </a:extLst>
          </p:cNvPr>
          <p:cNvSpPr txBox="1"/>
          <p:nvPr/>
        </p:nvSpPr>
        <p:spPr>
          <a:xfrm>
            <a:off x="4133273" y="895927"/>
            <a:ext cx="3925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/>
              <a:t>Troca de cromos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DB07E1C-E722-499C-BFA5-6BC607534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252568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22F69E11-C98B-4CED-A7E5-35783AD9C868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DE8316-F961-4AFE-82D7-1C003C7390D8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A06EDC81-293D-45AE-BA5C-5D5B4FF88DAE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m 11" descr="Uma imagem com interior&#10;&#10;Descrição gerada automaticamente">
            <a:extLst>
              <a:ext uri="{FF2B5EF4-FFF2-40B4-BE49-F238E27FC236}">
                <a16:creationId xmlns:a16="http://schemas.microsoft.com/office/drawing/2014/main" id="{6F20E094-DEE2-4514-A46B-28D23EA56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47A9B0E7-7A28-468D-8229-4674D9E4C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A162240-805B-4996-ABDB-7DD9782560D5}"/>
              </a:ext>
            </a:extLst>
          </p:cNvPr>
          <p:cNvSpPr/>
          <p:nvPr/>
        </p:nvSpPr>
        <p:spPr>
          <a:xfrm>
            <a:off x="3380509" y="1893453"/>
            <a:ext cx="5310909" cy="3620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B4D302C-6732-4615-BB7A-4A3DBCA8E304}"/>
              </a:ext>
            </a:extLst>
          </p:cNvPr>
          <p:cNvSpPr/>
          <p:nvPr/>
        </p:nvSpPr>
        <p:spPr>
          <a:xfrm>
            <a:off x="34590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F5C63C6-A398-4B7F-96A7-C93AD86F8AFF}"/>
              </a:ext>
            </a:extLst>
          </p:cNvPr>
          <p:cNvSpPr/>
          <p:nvPr/>
        </p:nvSpPr>
        <p:spPr>
          <a:xfrm>
            <a:off x="66223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4F536F6-4BC5-4E36-B241-B1BE5B37437B}"/>
              </a:ext>
            </a:extLst>
          </p:cNvPr>
          <p:cNvSpPr txBox="1"/>
          <p:nvPr/>
        </p:nvSpPr>
        <p:spPr>
          <a:xfrm>
            <a:off x="3459008" y="2447636"/>
            <a:ext cx="158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Filipino Tomás</a:t>
            </a:r>
            <a:endParaRPr lang="pt-PT" dirty="0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E7EE9A87-00A3-4BA9-B4E5-DE0BB2878642}"/>
              </a:ext>
            </a:extLst>
          </p:cNvPr>
          <p:cNvSpPr/>
          <p:nvPr/>
        </p:nvSpPr>
        <p:spPr>
          <a:xfrm>
            <a:off x="5652655" y="4045527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5D3816DD-2AB6-4673-A8B5-46D9D4A55D67}"/>
              </a:ext>
            </a:extLst>
          </p:cNvPr>
          <p:cNvSpPr/>
          <p:nvPr/>
        </p:nvSpPr>
        <p:spPr>
          <a:xfrm rot="10800000">
            <a:off x="5652655" y="3371272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2" name="Tabela 19">
            <a:extLst>
              <a:ext uri="{FF2B5EF4-FFF2-40B4-BE49-F238E27FC236}">
                <a16:creationId xmlns:a16="http://schemas.microsoft.com/office/drawing/2014/main" id="{FB27B40F-D7EE-4A4C-AA39-B79A3CBA9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60389"/>
              </p:ext>
            </p:extLst>
          </p:nvPr>
        </p:nvGraphicFramePr>
        <p:xfrm>
          <a:off x="3530595" y="336018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3" name="Tabela 19">
            <a:extLst>
              <a:ext uri="{FF2B5EF4-FFF2-40B4-BE49-F238E27FC236}">
                <a16:creationId xmlns:a16="http://schemas.microsoft.com/office/drawing/2014/main" id="{9F7E98F1-9119-4985-B9FA-DEE820916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22457"/>
              </p:ext>
            </p:extLst>
          </p:nvPr>
        </p:nvGraphicFramePr>
        <p:xfrm>
          <a:off x="4618172" y="3371151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4" name="Tabela 19">
            <a:extLst>
              <a:ext uri="{FF2B5EF4-FFF2-40B4-BE49-F238E27FC236}">
                <a16:creationId xmlns:a16="http://schemas.microsoft.com/office/drawing/2014/main" id="{F2BF687D-0012-48B4-B17E-F95FB5E16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35351"/>
              </p:ext>
            </p:extLst>
          </p:nvPr>
        </p:nvGraphicFramePr>
        <p:xfrm>
          <a:off x="7831260" y="3436491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5" name="Tabela 19">
            <a:extLst>
              <a:ext uri="{FF2B5EF4-FFF2-40B4-BE49-F238E27FC236}">
                <a16:creationId xmlns:a16="http://schemas.microsoft.com/office/drawing/2014/main" id="{A043C80F-5727-407F-8A70-2B4B629ED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2169"/>
              </p:ext>
            </p:extLst>
          </p:nvPr>
        </p:nvGraphicFramePr>
        <p:xfrm>
          <a:off x="6723882" y="3436491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F900A896-0DB6-4A54-86BD-D3723F63B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58967"/>
              </p:ext>
            </p:extLst>
          </p:nvPr>
        </p:nvGraphicFramePr>
        <p:xfrm>
          <a:off x="5312819" y="4945379"/>
          <a:ext cx="14985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595">
                  <a:extLst>
                    <a:ext uri="{9D8B030D-6E8A-4147-A177-3AD203B41FA5}">
                      <a16:colId xmlns:a16="http://schemas.microsoft.com/office/drawing/2014/main" val="2000725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Continuar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22901"/>
                  </a:ext>
                </a:extLst>
              </a:tr>
            </a:tbl>
          </a:graphicData>
        </a:graphic>
      </p:graphicFrame>
      <p:sp>
        <p:nvSpPr>
          <p:cNvPr id="31" name="Retângulo 30">
            <a:extLst>
              <a:ext uri="{FF2B5EF4-FFF2-40B4-BE49-F238E27FC236}">
                <a16:creationId xmlns:a16="http://schemas.microsoft.com/office/drawing/2014/main" id="{9DEBA9E6-2540-41C0-98A3-2EC3B32626C6}"/>
              </a:ext>
            </a:extLst>
          </p:cNvPr>
          <p:cNvSpPr/>
          <p:nvPr/>
        </p:nvSpPr>
        <p:spPr>
          <a:xfrm>
            <a:off x="3001563" y="1280647"/>
            <a:ext cx="5994655" cy="49446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9704D15-63CB-41E2-92C0-FD400810D7E7}"/>
              </a:ext>
            </a:extLst>
          </p:cNvPr>
          <p:cNvSpPr txBox="1"/>
          <p:nvPr/>
        </p:nvSpPr>
        <p:spPr>
          <a:xfrm>
            <a:off x="4618007" y="1784304"/>
            <a:ext cx="28858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A troca foi realizada com sucesso</a:t>
            </a:r>
          </a:p>
        </p:txBody>
      </p:sp>
      <p:graphicFrame>
        <p:nvGraphicFramePr>
          <p:cNvPr id="36" name="Tabela 36">
            <a:extLst>
              <a:ext uri="{FF2B5EF4-FFF2-40B4-BE49-F238E27FC236}">
                <a16:creationId xmlns:a16="http://schemas.microsoft.com/office/drawing/2014/main" id="{26282168-DB51-4EE9-AA9B-CAACC083A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06494"/>
              </p:ext>
            </p:extLst>
          </p:nvPr>
        </p:nvGraphicFramePr>
        <p:xfrm>
          <a:off x="5163729" y="5246582"/>
          <a:ext cx="212437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372">
                  <a:extLst>
                    <a:ext uri="{9D8B030D-6E8A-4147-A177-3AD203B41FA5}">
                      <a16:colId xmlns:a16="http://schemas.microsoft.com/office/drawing/2014/main" val="3804008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596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108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278ABB2-B423-4691-942A-9A837F44E2C0}"/>
              </a:ext>
            </a:extLst>
          </p:cNvPr>
          <p:cNvSpPr txBox="1"/>
          <p:nvPr/>
        </p:nvSpPr>
        <p:spPr>
          <a:xfrm>
            <a:off x="4133273" y="895927"/>
            <a:ext cx="3925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/>
              <a:t>Troca de cromos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E1FD6453-E5CA-489D-AD42-8031A3437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317688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1DF28F93-ACAE-4713-B117-F5F01A9EF807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DA02521-62C3-4DEB-98E8-167F321D1D90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305C73D3-4853-4D94-AB19-7BEAD98B4FBE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Uma imagem com interior&#10;&#10;Descrição gerada automaticamente">
            <a:extLst>
              <a:ext uri="{FF2B5EF4-FFF2-40B4-BE49-F238E27FC236}">
                <a16:creationId xmlns:a16="http://schemas.microsoft.com/office/drawing/2014/main" id="{4A13B036-5B9B-49A8-92CD-A41C41F1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A1260519-5DC7-4B10-B5E4-C517A114A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3" name="Tabela 181">
            <a:extLst>
              <a:ext uri="{FF2B5EF4-FFF2-40B4-BE49-F238E27FC236}">
                <a16:creationId xmlns:a16="http://schemas.microsoft.com/office/drawing/2014/main" id="{13E37C45-007A-40EB-B4CF-154453FE3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37745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A70071AE-8680-4500-98B9-298A1D18F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395017"/>
              </p:ext>
            </p:extLst>
          </p:nvPr>
        </p:nvGraphicFramePr>
        <p:xfrm>
          <a:off x="4322518" y="2630746"/>
          <a:ext cx="354696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6964">
                  <a:extLst>
                    <a:ext uri="{9D8B030D-6E8A-4147-A177-3AD203B41FA5}">
                      <a16:colId xmlns:a16="http://schemas.microsoft.com/office/drawing/2014/main" val="1186753930"/>
                    </a:ext>
                  </a:extLst>
                </a:gridCol>
              </a:tblGrid>
              <a:tr h="596047">
                <a:tc>
                  <a:txBody>
                    <a:bodyPr/>
                    <a:lstStyle/>
                    <a:p>
                      <a:pPr algn="ctr"/>
                      <a:r>
                        <a:rPr lang="pt-PT" sz="3600" dirty="0"/>
                        <a:t>Troca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866686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974504A-4153-472F-9CB7-E80CE868D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62331"/>
              </p:ext>
            </p:extLst>
          </p:nvPr>
        </p:nvGraphicFramePr>
        <p:xfrm>
          <a:off x="4322518" y="3902255"/>
          <a:ext cx="3546965" cy="653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6965">
                  <a:extLst>
                    <a:ext uri="{9D8B030D-6E8A-4147-A177-3AD203B41FA5}">
                      <a16:colId xmlns:a16="http://schemas.microsoft.com/office/drawing/2014/main" val="1186753930"/>
                    </a:ext>
                  </a:extLst>
                </a:gridCol>
              </a:tblGrid>
              <a:tr h="653989">
                <a:tc>
                  <a:txBody>
                    <a:bodyPr/>
                    <a:lstStyle/>
                    <a:p>
                      <a:r>
                        <a:rPr lang="pt-PT" sz="3600" dirty="0"/>
                        <a:t>Troca com amigos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866686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1AB682AD-F3C7-4093-969A-7FA630458623}"/>
              </a:ext>
            </a:extLst>
          </p:cNvPr>
          <p:cNvSpPr/>
          <p:nvPr/>
        </p:nvSpPr>
        <p:spPr>
          <a:xfrm>
            <a:off x="11092873" y="8466"/>
            <a:ext cx="7389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1826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C23B8C5-59E0-450B-AE5C-6D8123CC17E8}"/>
              </a:ext>
            </a:extLst>
          </p:cNvPr>
          <p:cNvSpPr txBox="1"/>
          <p:nvPr/>
        </p:nvSpPr>
        <p:spPr>
          <a:xfrm>
            <a:off x="4945487" y="613741"/>
            <a:ext cx="2282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/>
              <a:t>Mercado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4DF8F78-E8A7-45AA-ACA3-09CCCB32C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729661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2EDC216E-339A-4745-819F-28A67E443B28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EA1B4A-5020-4AFA-BF63-FDE0D245C1E0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3E27314-676B-41F5-9D98-2D014B073ECC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m 11" descr="Uma imagem com interior&#10;&#10;Descrição gerada automaticamente">
            <a:extLst>
              <a:ext uri="{FF2B5EF4-FFF2-40B4-BE49-F238E27FC236}">
                <a16:creationId xmlns:a16="http://schemas.microsoft.com/office/drawing/2014/main" id="{D5F30E11-B4FC-419C-AE16-FD2360BA2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349E9837-464E-402B-9AD9-505125845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  <p:graphicFrame>
        <p:nvGraphicFramePr>
          <p:cNvPr id="14" name="Tabela 181">
            <a:extLst>
              <a:ext uri="{FF2B5EF4-FFF2-40B4-BE49-F238E27FC236}">
                <a16:creationId xmlns:a16="http://schemas.microsoft.com/office/drawing/2014/main" id="{33A8E3E8-4896-4C0A-B7F4-0D571951F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299955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BB8153AA-FDC9-4DFD-BE59-731EB1F02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35431"/>
              </p:ext>
            </p:extLst>
          </p:nvPr>
        </p:nvGraphicFramePr>
        <p:xfrm>
          <a:off x="3158836" y="1892684"/>
          <a:ext cx="5874327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4327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/>
                        <a:t>Compra de cromos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graphicFrame>
        <p:nvGraphicFramePr>
          <p:cNvPr id="17" name="Tabela 14">
            <a:extLst>
              <a:ext uri="{FF2B5EF4-FFF2-40B4-BE49-F238E27FC236}">
                <a16:creationId xmlns:a16="http://schemas.microsoft.com/office/drawing/2014/main" id="{B75A513F-4D84-47DC-8BB5-0967A1B7C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616985"/>
              </p:ext>
            </p:extLst>
          </p:nvPr>
        </p:nvGraphicFramePr>
        <p:xfrm>
          <a:off x="3158836" y="4566605"/>
          <a:ext cx="5800438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0438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/>
                        <a:t>Troca de cromos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graphicFrame>
        <p:nvGraphicFramePr>
          <p:cNvPr id="18" name="Tabela 14">
            <a:extLst>
              <a:ext uri="{FF2B5EF4-FFF2-40B4-BE49-F238E27FC236}">
                <a16:creationId xmlns:a16="http://schemas.microsoft.com/office/drawing/2014/main" id="{683C9BD5-BDDB-46CC-A5CC-FADB48035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535262"/>
              </p:ext>
            </p:extLst>
          </p:nvPr>
        </p:nvGraphicFramePr>
        <p:xfrm>
          <a:off x="3158835" y="3181412"/>
          <a:ext cx="5874327" cy="85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4327">
                  <a:extLst>
                    <a:ext uri="{9D8B030D-6E8A-4147-A177-3AD203B41FA5}">
                      <a16:colId xmlns:a16="http://schemas.microsoft.com/office/drawing/2014/main" val="703055876"/>
                    </a:ext>
                  </a:extLst>
                </a:gridCol>
              </a:tblGrid>
              <a:tr h="859752">
                <a:tc>
                  <a:txBody>
                    <a:bodyPr/>
                    <a:lstStyle/>
                    <a:p>
                      <a:pPr algn="ctr"/>
                      <a:r>
                        <a:rPr lang="pt-PT" sz="4000" dirty="0"/>
                        <a:t>Venda de cromos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5628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0BC8CF2A-E471-40DC-AC44-404C6DE7466B}"/>
              </a:ext>
            </a:extLst>
          </p:cNvPr>
          <p:cNvSpPr/>
          <p:nvPr/>
        </p:nvSpPr>
        <p:spPr>
          <a:xfrm>
            <a:off x="11092873" y="8467"/>
            <a:ext cx="794327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711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5849115-F67E-4DDA-8095-36F5852B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16056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4C0C5CB7-7353-47D2-96D0-CF027EEA0EA2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4150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4DCFDCB-3160-47DA-AB33-A06F3C809CFF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FFF85DBD-D2EE-4B88-B346-071BAEAFA7D5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 descr="Uma imagem com interior&#10;&#10;Descrição gerada automaticamente">
            <a:extLst>
              <a:ext uri="{FF2B5EF4-FFF2-40B4-BE49-F238E27FC236}">
                <a16:creationId xmlns:a16="http://schemas.microsoft.com/office/drawing/2014/main" id="{C4A9502C-43E0-4C53-9B93-9ECDAED21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6342" y="-91722"/>
            <a:ext cx="424379" cy="503382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BEF2131A-D3EF-4544-A7A7-49F02C0DC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73156" y="-59917"/>
            <a:ext cx="634523" cy="512345"/>
          </a:xfrm>
          <a:prstGeom prst="rect">
            <a:avLst/>
          </a:prstGeom>
        </p:spPr>
      </p:pic>
      <p:graphicFrame>
        <p:nvGraphicFramePr>
          <p:cNvPr id="13" name="Tabela 181">
            <a:extLst>
              <a:ext uri="{FF2B5EF4-FFF2-40B4-BE49-F238E27FC236}">
                <a16:creationId xmlns:a16="http://schemas.microsoft.com/office/drawing/2014/main" id="{DEE29FA0-7F2B-478A-A3D1-916A07909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41704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061156CC-8F9E-45DA-B850-9DD19488F285}"/>
              </a:ext>
            </a:extLst>
          </p:cNvPr>
          <p:cNvSpPr txBox="1"/>
          <p:nvPr/>
        </p:nvSpPr>
        <p:spPr>
          <a:xfrm>
            <a:off x="4004832" y="431472"/>
            <a:ext cx="3496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/>
              <a:t>Bem vindo à loja</a:t>
            </a:r>
          </a:p>
          <a:p>
            <a:endParaRPr lang="pt-PT" sz="2800" b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C4F44FF-94A4-428C-9624-AC45E2AC8C50}"/>
              </a:ext>
            </a:extLst>
          </p:cNvPr>
          <p:cNvSpPr/>
          <p:nvPr/>
        </p:nvSpPr>
        <p:spPr>
          <a:xfrm>
            <a:off x="1235689" y="1222935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riângulo isósceles 15">
            <a:extLst>
              <a:ext uri="{FF2B5EF4-FFF2-40B4-BE49-F238E27FC236}">
                <a16:creationId xmlns:a16="http://schemas.microsoft.com/office/drawing/2014/main" id="{DFE703D1-0A95-4B5F-974E-520350CF1D0E}"/>
              </a:ext>
            </a:extLst>
          </p:cNvPr>
          <p:cNvSpPr/>
          <p:nvPr/>
        </p:nvSpPr>
        <p:spPr>
          <a:xfrm>
            <a:off x="1241224" y="1038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AEA4FC17-FB15-4A06-B063-E0895BA4F436}"/>
              </a:ext>
            </a:extLst>
          </p:cNvPr>
          <p:cNvSpPr/>
          <p:nvPr/>
        </p:nvSpPr>
        <p:spPr>
          <a:xfrm>
            <a:off x="1413958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CABD33D7-3D67-43ED-A3B7-C1C97D08A321}"/>
              </a:ext>
            </a:extLst>
          </p:cNvPr>
          <p:cNvSpPr/>
          <p:nvPr/>
        </p:nvSpPr>
        <p:spPr>
          <a:xfrm>
            <a:off x="1570035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0BA9D2B-D67A-4B85-BB2E-84F98ECE8119}"/>
              </a:ext>
            </a:extLst>
          </p:cNvPr>
          <p:cNvSpPr/>
          <p:nvPr/>
        </p:nvSpPr>
        <p:spPr>
          <a:xfrm>
            <a:off x="1754740" y="10381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C98DE82D-4C06-4DE0-8100-6EFCDCC8C946}"/>
              </a:ext>
            </a:extLst>
          </p:cNvPr>
          <p:cNvSpPr/>
          <p:nvPr/>
        </p:nvSpPr>
        <p:spPr>
          <a:xfrm rot="10800000">
            <a:off x="1241224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3900A5B5-415D-46D4-A9C6-6336CB02C1FA}"/>
              </a:ext>
            </a:extLst>
          </p:cNvPr>
          <p:cNvSpPr/>
          <p:nvPr/>
        </p:nvSpPr>
        <p:spPr>
          <a:xfrm rot="10800000">
            <a:off x="1422740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0D88617D-5AAA-400F-8008-5AD5828601E9}"/>
              </a:ext>
            </a:extLst>
          </p:cNvPr>
          <p:cNvSpPr/>
          <p:nvPr/>
        </p:nvSpPr>
        <p:spPr>
          <a:xfrm rot="10800000">
            <a:off x="1563119" y="21837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9CB116CD-468B-4BD4-8F9D-769105DE8660}"/>
              </a:ext>
            </a:extLst>
          </p:cNvPr>
          <p:cNvSpPr/>
          <p:nvPr/>
        </p:nvSpPr>
        <p:spPr>
          <a:xfrm rot="10800000">
            <a:off x="1726597" y="219293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B5D77B0E-AC6D-46A6-8789-8F02122118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1237709" y="1287476"/>
            <a:ext cx="664654" cy="886206"/>
          </a:xfrm>
          <a:prstGeom prst="ellipse">
            <a:avLst/>
          </a:prstGeom>
        </p:spPr>
      </p:pic>
      <p:pic>
        <p:nvPicPr>
          <p:cNvPr id="25" name="Imagem 24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A1D43069-8A56-41C6-AB2D-45267838B8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81401" y="1756125"/>
            <a:ext cx="371229" cy="371229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6553FCAE-754F-417B-9683-1944DE1D1EB2}"/>
              </a:ext>
            </a:extLst>
          </p:cNvPr>
          <p:cNvSpPr/>
          <p:nvPr/>
        </p:nvSpPr>
        <p:spPr>
          <a:xfrm>
            <a:off x="4408926" y="1364572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872F6BDA-73F9-40C2-B9D1-09B655117204}"/>
              </a:ext>
            </a:extLst>
          </p:cNvPr>
          <p:cNvSpPr/>
          <p:nvPr/>
        </p:nvSpPr>
        <p:spPr>
          <a:xfrm>
            <a:off x="4414461" y="1179906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01BAE917-6DDF-4AA2-8B79-B2F605BDE75A}"/>
              </a:ext>
            </a:extLst>
          </p:cNvPr>
          <p:cNvSpPr/>
          <p:nvPr/>
        </p:nvSpPr>
        <p:spPr>
          <a:xfrm>
            <a:off x="4587195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22BF7870-BC45-4317-A79D-8D4F709BBC06}"/>
              </a:ext>
            </a:extLst>
          </p:cNvPr>
          <p:cNvSpPr/>
          <p:nvPr/>
        </p:nvSpPr>
        <p:spPr>
          <a:xfrm>
            <a:off x="4743272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51A11491-A0EC-42EF-8516-B3CF5F0FD5AB}"/>
              </a:ext>
            </a:extLst>
          </p:cNvPr>
          <p:cNvSpPr/>
          <p:nvPr/>
        </p:nvSpPr>
        <p:spPr>
          <a:xfrm>
            <a:off x="4927977" y="117975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DA38BECE-391E-4446-A275-2F750A1767E3}"/>
              </a:ext>
            </a:extLst>
          </p:cNvPr>
          <p:cNvSpPr/>
          <p:nvPr/>
        </p:nvSpPr>
        <p:spPr>
          <a:xfrm rot="10800000">
            <a:off x="4414461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F3E3E40C-C168-4835-8737-B7529DAB5629}"/>
              </a:ext>
            </a:extLst>
          </p:cNvPr>
          <p:cNvSpPr/>
          <p:nvPr/>
        </p:nvSpPr>
        <p:spPr>
          <a:xfrm rot="10800000">
            <a:off x="4595977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1B53A3C3-55F8-4E78-865D-6B6D9853670F}"/>
              </a:ext>
            </a:extLst>
          </p:cNvPr>
          <p:cNvSpPr/>
          <p:nvPr/>
        </p:nvSpPr>
        <p:spPr>
          <a:xfrm rot="10800000">
            <a:off x="4736356" y="232533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14FAE027-6931-4200-9693-8657C4C0AA68}"/>
              </a:ext>
            </a:extLst>
          </p:cNvPr>
          <p:cNvSpPr/>
          <p:nvPr/>
        </p:nvSpPr>
        <p:spPr>
          <a:xfrm rot="10800000">
            <a:off x="4899834" y="2334575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Imagem 34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70CE5A78-0B50-4B96-A631-44BABE8AC5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4421580" y="1406471"/>
            <a:ext cx="664654" cy="886206"/>
          </a:xfrm>
          <a:prstGeom prst="ellipse">
            <a:avLst/>
          </a:prstGeom>
        </p:spPr>
      </p:pic>
      <p:pic>
        <p:nvPicPr>
          <p:cNvPr id="36" name="Imagem 35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FDDB08EF-BC24-43D5-B170-239C845891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442232" y="1836292"/>
            <a:ext cx="371229" cy="371229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5B5C0180-8757-4743-9651-E82AE9AEA513}"/>
              </a:ext>
            </a:extLst>
          </p:cNvPr>
          <p:cNvSpPr txBox="1"/>
          <p:nvPr/>
        </p:nvSpPr>
        <p:spPr>
          <a:xfrm>
            <a:off x="1890550" y="1278843"/>
            <a:ext cx="174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Recolha o seu pack gratuito diário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18B9EBC-B6F0-4696-BAD9-5BC8228CC6C4}"/>
              </a:ext>
            </a:extLst>
          </p:cNvPr>
          <p:cNvSpPr txBox="1"/>
          <p:nvPr/>
        </p:nvSpPr>
        <p:spPr>
          <a:xfrm>
            <a:off x="5070334" y="1480242"/>
            <a:ext cx="12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épico</a:t>
            </a:r>
          </a:p>
          <a:p>
            <a:r>
              <a:rPr lang="pt-PT" dirty="0"/>
              <a:t>500</a:t>
            </a:r>
          </a:p>
        </p:txBody>
      </p:sp>
      <p:pic>
        <p:nvPicPr>
          <p:cNvPr id="39" name="Imagem 38" descr="Uma imagem com interior&#10;&#10;Descrição gerada automaticamente">
            <a:extLst>
              <a:ext uri="{FF2B5EF4-FFF2-40B4-BE49-F238E27FC236}">
                <a16:creationId xmlns:a16="http://schemas.microsoft.com/office/drawing/2014/main" id="{86ADD00B-B0B4-43B0-9F9A-8D0EE4788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91948" y="1630271"/>
            <a:ext cx="424379" cy="503382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3BDA9B06-C53B-410A-8B49-2C8AAA13FB2E}"/>
              </a:ext>
            </a:extLst>
          </p:cNvPr>
          <p:cNvSpPr/>
          <p:nvPr/>
        </p:nvSpPr>
        <p:spPr>
          <a:xfrm>
            <a:off x="2471062" y="4363410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86C9771A-34C4-402F-9D14-079B073D5EA2}"/>
              </a:ext>
            </a:extLst>
          </p:cNvPr>
          <p:cNvSpPr/>
          <p:nvPr/>
        </p:nvSpPr>
        <p:spPr>
          <a:xfrm>
            <a:off x="2476597" y="4178744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0F4BFA5B-FF0C-4A4F-9756-DA54CB1C0FFF}"/>
              </a:ext>
            </a:extLst>
          </p:cNvPr>
          <p:cNvSpPr/>
          <p:nvPr/>
        </p:nvSpPr>
        <p:spPr>
          <a:xfrm>
            <a:off x="2649331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ECC2AB2C-AD84-4596-92A3-28CE19681ADB}"/>
              </a:ext>
            </a:extLst>
          </p:cNvPr>
          <p:cNvSpPr/>
          <p:nvPr/>
        </p:nvSpPr>
        <p:spPr>
          <a:xfrm>
            <a:off x="2805408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5C9DC96C-963F-4E93-A40C-09FE494C4885}"/>
              </a:ext>
            </a:extLst>
          </p:cNvPr>
          <p:cNvSpPr/>
          <p:nvPr/>
        </p:nvSpPr>
        <p:spPr>
          <a:xfrm>
            <a:off x="2990113" y="4178590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B585FD8C-7DC8-4850-AC02-A08FCBDE46BD}"/>
              </a:ext>
            </a:extLst>
          </p:cNvPr>
          <p:cNvSpPr/>
          <p:nvPr/>
        </p:nvSpPr>
        <p:spPr>
          <a:xfrm rot="10800000">
            <a:off x="2476597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F7EA4596-0FDD-4922-A3BC-B825C13B55B4}"/>
              </a:ext>
            </a:extLst>
          </p:cNvPr>
          <p:cNvSpPr/>
          <p:nvPr/>
        </p:nvSpPr>
        <p:spPr>
          <a:xfrm rot="10800000">
            <a:off x="2658113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0B3F4FC4-2942-4321-8B7C-79E0132532B0}"/>
              </a:ext>
            </a:extLst>
          </p:cNvPr>
          <p:cNvSpPr/>
          <p:nvPr/>
        </p:nvSpPr>
        <p:spPr>
          <a:xfrm rot="10800000">
            <a:off x="2798492" y="5324177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972D3877-D2E0-47AE-9AE7-91073168C7C5}"/>
              </a:ext>
            </a:extLst>
          </p:cNvPr>
          <p:cNvSpPr/>
          <p:nvPr/>
        </p:nvSpPr>
        <p:spPr>
          <a:xfrm rot="10800000">
            <a:off x="2961970" y="5333413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9" name="Imagem 48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4A16149F-FAF5-4343-AB68-3A8EE47E7B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2483716" y="4405309"/>
            <a:ext cx="664654" cy="886206"/>
          </a:xfrm>
          <a:prstGeom prst="ellipse">
            <a:avLst/>
          </a:prstGeom>
        </p:spPr>
      </p:pic>
      <p:pic>
        <p:nvPicPr>
          <p:cNvPr id="50" name="Imagem 49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1D769210-7C2B-416E-B1DD-891A1093FE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04368" y="4835130"/>
            <a:ext cx="371229" cy="371229"/>
          </a:xfrm>
          <a:prstGeom prst="rect">
            <a:avLst/>
          </a:prstGeom>
        </p:spPr>
      </p:pic>
      <p:pic>
        <p:nvPicPr>
          <p:cNvPr id="51" name="Imagem 50" descr="Uma imagem com interior&#10;&#10;Descrição gerada automaticamente">
            <a:extLst>
              <a:ext uri="{FF2B5EF4-FFF2-40B4-BE49-F238E27FC236}">
                <a16:creationId xmlns:a16="http://schemas.microsoft.com/office/drawing/2014/main" id="{A405888B-16AB-4AF0-B8C3-E44208C37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04137" y="4439982"/>
            <a:ext cx="424379" cy="503382"/>
          </a:xfrm>
          <a:prstGeom prst="rect">
            <a:avLst/>
          </a:prstGeom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6700AEB5-372B-4266-BA46-A6E22F6478CE}"/>
              </a:ext>
            </a:extLst>
          </p:cNvPr>
          <p:cNvSpPr/>
          <p:nvPr/>
        </p:nvSpPr>
        <p:spPr>
          <a:xfrm>
            <a:off x="3460385" y="4384502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61269A20-7D1E-4E2A-868E-8C14557A8D20}"/>
              </a:ext>
            </a:extLst>
          </p:cNvPr>
          <p:cNvSpPr/>
          <p:nvPr/>
        </p:nvSpPr>
        <p:spPr>
          <a:xfrm>
            <a:off x="3465920" y="419983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057EC738-CCFC-4F80-A8C5-224669FA03BD}"/>
              </a:ext>
            </a:extLst>
          </p:cNvPr>
          <p:cNvSpPr/>
          <p:nvPr/>
        </p:nvSpPr>
        <p:spPr>
          <a:xfrm>
            <a:off x="3638654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Triângulo isósceles 54">
            <a:extLst>
              <a:ext uri="{FF2B5EF4-FFF2-40B4-BE49-F238E27FC236}">
                <a16:creationId xmlns:a16="http://schemas.microsoft.com/office/drawing/2014/main" id="{C0B80F8F-5643-49C9-A910-1F7849A2F0C8}"/>
              </a:ext>
            </a:extLst>
          </p:cNvPr>
          <p:cNvSpPr/>
          <p:nvPr/>
        </p:nvSpPr>
        <p:spPr>
          <a:xfrm>
            <a:off x="3794731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Triângulo isósceles 55">
            <a:extLst>
              <a:ext uri="{FF2B5EF4-FFF2-40B4-BE49-F238E27FC236}">
                <a16:creationId xmlns:a16="http://schemas.microsoft.com/office/drawing/2014/main" id="{C87AC54C-EA51-40CF-B860-4D5F4D8AEDA1}"/>
              </a:ext>
            </a:extLst>
          </p:cNvPr>
          <p:cNvSpPr/>
          <p:nvPr/>
        </p:nvSpPr>
        <p:spPr>
          <a:xfrm>
            <a:off x="3979436" y="41996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7" name="Triângulo isósceles 56">
            <a:extLst>
              <a:ext uri="{FF2B5EF4-FFF2-40B4-BE49-F238E27FC236}">
                <a16:creationId xmlns:a16="http://schemas.microsoft.com/office/drawing/2014/main" id="{E10D0AD6-1E13-4EFF-BEC0-53DC0817F401}"/>
              </a:ext>
            </a:extLst>
          </p:cNvPr>
          <p:cNvSpPr/>
          <p:nvPr/>
        </p:nvSpPr>
        <p:spPr>
          <a:xfrm rot="10800000">
            <a:off x="3465920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6AD4B13A-BADB-4BDD-B1AA-A6A2C8E130B6}"/>
              </a:ext>
            </a:extLst>
          </p:cNvPr>
          <p:cNvSpPr/>
          <p:nvPr/>
        </p:nvSpPr>
        <p:spPr>
          <a:xfrm rot="10800000">
            <a:off x="3647436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9" name="Triângulo isósceles 58">
            <a:extLst>
              <a:ext uri="{FF2B5EF4-FFF2-40B4-BE49-F238E27FC236}">
                <a16:creationId xmlns:a16="http://schemas.microsoft.com/office/drawing/2014/main" id="{5D20BB9C-27C1-4BC0-94B1-FCE793C07AE8}"/>
              </a:ext>
            </a:extLst>
          </p:cNvPr>
          <p:cNvSpPr/>
          <p:nvPr/>
        </p:nvSpPr>
        <p:spPr>
          <a:xfrm rot="10800000">
            <a:off x="3787815" y="534526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0" name="Triângulo isósceles 59">
            <a:extLst>
              <a:ext uri="{FF2B5EF4-FFF2-40B4-BE49-F238E27FC236}">
                <a16:creationId xmlns:a16="http://schemas.microsoft.com/office/drawing/2014/main" id="{7154196B-F8B9-4C34-84AB-D2B54A214F1D}"/>
              </a:ext>
            </a:extLst>
          </p:cNvPr>
          <p:cNvSpPr/>
          <p:nvPr/>
        </p:nvSpPr>
        <p:spPr>
          <a:xfrm rot="10800000">
            <a:off x="3951293" y="535450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1" name="Imagem 60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D406DEE1-7106-43AA-9BF8-EBD9DDA40C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3462405" y="4449043"/>
            <a:ext cx="664654" cy="886206"/>
          </a:xfrm>
          <a:prstGeom prst="ellipse">
            <a:avLst/>
          </a:prstGeom>
        </p:spPr>
      </p:pic>
      <p:pic>
        <p:nvPicPr>
          <p:cNvPr id="62" name="Imagem 61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6730D8DF-CCEA-4937-ACD1-71905F92D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506097" y="4917692"/>
            <a:ext cx="371229" cy="371229"/>
          </a:xfrm>
          <a:prstGeom prst="rect">
            <a:avLst/>
          </a:prstGeom>
        </p:spPr>
      </p:pic>
      <p:sp>
        <p:nvSpPr>
          <p:cNvPr id="63" name="Retângulo 62">
            <a:extLst>
              <a:ext uri="{FF2B5EF4-FFF2-40B4-BE49-F238E27FC236}">
                <a16:creationId xmlns:a16="http://schemas.microsoft.com/office/drawing/2014/main" id="{7FC1C335-4EDD-4F34-8413-0A950BF85384}"/>
              </a:ext>
            </a:extLst>
          </p:cNvPr>
          <p:cNvSpPr/>
          <p:nvPr/>
        </p:nvSpPr>
        <p:spPr>
          <a:xfrm>
            <a:off x="4407238" y="4374886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E8270043-5BD5-4FEE-A78E-236E72CCA4C4}"/>
              </a:ext>
            </a:extLst>
          </p:cNvPr>
          <p:cNvSpPr/>
          <p:nvPr/>
        </p:nvSpPr>
        <p:spPr>
          <a:xfrm>
            <a:off x="4412773" y="419022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233CB2DC-784E-422F-97A9-9C3406AAB2DF}"/>
              </a:ext>
            </a:extLst>
          </p:cNvPr>
          <p:cNvSpPr/>
          <p:nvPr/>
        </p:nvSpPr>
        <p:spPr>
          <a:xfrm>
            <a:off x="4585507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FE6D5E24-C859-4E0C-B649-82D4519C62AB}"/>
              </a:ext>
            </a:extLst>
          </p:cNvPr>
          <p:cNvSpPr/>
          <p:nvPr/>
        </p:nvSpPr>
        <p:spPr>
          <a:xfrm>
            <a:off x="4741584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Triângulo isósceles 66">
            <a:extLst>
              <a:ext uri="{FF2B5EF4-FFF2-40B4-BE49-F238E27FC236}">
                <a16:creationId xmlns:a16="http://schemas.microsoft.com/office/drawing/2014/main" id="{18DE1C32-E5BB-4855-80D1-47FBD152A5E6}"/>
              </a:ext>
            </a:extLst>
          </p:cNvPr>
          <p:cNvSpPr/>
          <p:nvPr/>
        </p:nvSpPr>
        <p:spPr>
          <a:xfrm>
            <a:off x="4926289" y="41900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8" name="Triângulo isósceles 67">
            <a:extLst>
              <a:ext uri="{FF2B5EF4-FFF2-40B4-BE49-F238E27FC236}">
                <a16:creationId xmlns:a16="http://schemas.microsoft.com/office/drawing/2014/main" id="{79FA4282-D56D-400B-9B6D-3B42A08C6755}"/>
              </a:ext>
            </a:extLst>
          </p:cNvPr>
          <p:cNvSpPr/>
          <p:nvPr/>
        </p:nvSpPr>
        <p:spPr>
          <a:xfrm rot="10800000">
            <a:off x="4412773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1BE96646-EAF0-4C5F-B34C-214F9A320244}"/>
              </a:ext>
            </a:extLst>
          </p:cNvPr>
          <p:cNvSpPr/>
          <p:nvPr/>
        </p:nvSpPr>
        <p:spPr>
          <a:xfrm rot="10800000">
            <a:off x="4594289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E12F882E-7D27-4EE8-8D77-49AAC81ABFC5}"/>
              </a:ext>
            </a:extLst>
          </p:cNvPr>
          <p:cNvSpPr/>
          <p:nvPr/>
        </p:nvSpPr>
        <p:spPr>
          <a:xfrm rot="10800000">
            <a:off x="4734668" y="533565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22A3DF12-E20B-4D45-87E0-FE49D7532E24}"/>
              </a:ext>
            </a:extLst>
          </p:cNvPr>
          <p:cNvSpPr/>
          <p:nvPr/>
        </p:nvSpPr>
        <p:spPr>
          <a:xfrm rot="10800000">
            <a:off x="4898146" y="534488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2" name="Imagem 71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9ADE6D5E-064D-4305-B08C-683E3BD56E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4409258" y="4439427"/>
            <a:ext cx="664654" cy="886206"/>
          </a:xfrm>
          <a:prstGeom prst="ellipse">
            <a:avLst/>
          </a:prstGeom>
        </p:spPr>
      </p:pic>
      <p:pic>
        <p:nvPicPr>
          <p:cNvPr id="73" name="Imagem 72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AFCBC62C-5F04-4951-9F5C-E445B69CF9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452950" y="4908076"/>
            <a:ext cx="371229" cy="371229"/>
          </a:xfrm>
          <a:prstGeom prst="rect">
            <a:avLst/>
          </a:prstGeom>
        </p:spPr>
      </p:pic>
      <p:sp>
        <p:nvSpPr>
          <p:cNvPr id="74" name="CaixaDeTexto 73">
            <a:extLst>
              <a:ext uri="{FF2B5EF4-FFF2-40B4-BE49-F238E27FC236}">
                <a16:creationId xmlns:a16="http://schemas.microsoft.com/office/drawing/2014/main" id="{72185467-E6C2-466D-B892-913839BABBFF}"/>
              </a:ext>
            </a:extLst>
          </p:cNvPr>
          <p:cNvSpPr txBox="1"/>
          <p:nvPr/>
        </p:nvSpPr>
        <p:spPr>
          <a:xfrm>
            <a:off x="5173156" y="4556088"/>
            <a:ext cx="64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1000</a:t>
            </a:r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E9063BB4-FEFB-40B1-88EC-A28E20D1E50B}"/>
              </a:ext>
            </a:extLst>
          </p:cNvPr>
          <p:cNvSpPr/>
          <p:nvPr/>
        </p:nvSpPr>
        <p:spPr>
          <a:xfrm>
            <a:off x="8224880" y="1364572"/>
            <a:ext cx="654861" cy="979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75D36313-DE42-454E-A836-4987EF228DBF}"/>
              </a:ext>
            </a:extLst>
          </p:cNvPr>
          <p:cNvSpPr/>
          <p:nvPr/>
        </p:nvSpPr>
        <p:spPr>
          <a:xfrm>
            <a:off x="8230415" y="1179906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Triângulo isósceles 76">
            <a:extLst>
              <a:ext uri="{FF2B5EF4-FFF2-40B4-BE49-F238E27FC236}">
                <a16:creationId xmlns:a16="http://schemas.microsoft.com/office/drawing/2014/main" id="{D77F8F2A-8D67-4607-AD19-8A23E8ED1ACD}"/>
              </a:ext>
            </a:extLst>
          </p:cNvPr>
          <p:cNvSpPr/>
          <p:nvPr/>
        </p:nvSpPr>
        <p:spPr>
          <a:xfrm>
            <a:off x="8403149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Triângulo isósceles 77">
            <a:extLst>
              <a:ext uri="{FF2B5EF4-FFF2-40B4-BE49-F238E27FC236}">
                <a16:creationId xmlns:a16="http://schemas.microsoft.com/office/drawing/2014/main" id="{9F64A70E-53E2-4E79-AA0E-ADE10E81336C}"/>
              </a:ext>
            </a:extLst>
          </p:cNvPr>
          <p:cNvSpPr/>
          <p:nvPr/>
        </p:nvSpPr>
        <p:spPr>
          <a:xfrm>
            <a:off x="8559226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Triângulo isósceles 78">
            <a:extLst>
              <a:ext uri="{FF2B5EF4-FFF2-40B4-BE49-F238E27FC236}">
                <a16:creationId xmlns:a16="http://schemas.microsoft.com/office/drawing/2014/main" id="{0F5FCB59-E764-4844-AEF0-5F9481888DA1}"/>
              </a:ext>
            </a:extLst>
          </p:cNvPr>
          <p:cNvSpPr/>
          <p:nvPr/>
        </p:nvSpPr>
        <p:spPr>
          <a:xfrm>
            <a:off x="8735278" y="1179752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9E2E88C2-39BA-4F46-BDAC-CBBCFCA0E0FC}"/>
              </a:ext>
            </a:extLst>
          </p:cNvPr>
          <p:cNvSpPr/>
          <p:nvPr/>
        </p:nvSpPr>
        <p:spPr>
          <a:xfrm rot="10800000">
            <a:off x="8230415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C78891CA-55AA-457C-968D-A7E21D64DBFB}"/>
              </a:ext>
            </a:extLst>
          </p:cNvPr>
          <p:cNvSpPr/>
          <p:nvPr/>
        </p:nvSpPr>
        <p:spPr>
          <a:xfrm rot="10800000">
            <a:off x="8411931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F4DD2DEB-1FE7-4345-BDBA-9C70BFE61A8C}"/>
              </a:ext>
            </a:extLst>
          </p:cNvPr>
          <p:cNvSpPr/>
          <p:nvPr/>
        </p:nvSpPr>
        <p:spPr>
          <a:xfrm rot="10800000">
            <a:off x="8552310" y="2325339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1C4EAA35-3E49-4228-A692-3E7719AB3610}"/>
              </a:ext>
            </a:extLst>
          </p:cNvPr>
          <p:cNvSpPr/>
          <p:nvPr/>
        </p:nvSpPr>
        <p:spPr>
          <a:xfrm rot="10800000">
            <a:off x="8715788" y="2334575"/>
            <a:ext cx="140379" cy="184666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4" name="Imagem 83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649E1CC4-6E70-41FC-9FFD-6C664B5EE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8226900" y="1429113"/>
            <a:ext cx="664654" cy="8862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85" name="Imagem 84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EA62682B-C995-4816-B760-4778BBE5C8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270592" y="1897762"/>
            <a:ext cx="371229" cy="3712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86" name="Sinal de Adição 85">
            <a:extLst>
              <a:ext uri="{FF2B5EF4-FFF2-40B4-BE49-F238E27FC236}">
                <a16:creationId xmlns:a16="http://schemas.microsoft.com/office/drawing/2014/main" id="{E4E528B3-B303-4068-9243-D7844BE925F7}"/>
              </a:ext>
            </a:extLst>
          </p:cNvPr>
          <p:cNvSpPr/>
          <p:nvPr/>
        </p:nvSpPr>
        <p:spPr>
          <a:xfrm>
            <a:off x="3123695" y="4677968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Sinal de Adição 86">
            <a:extLst>
              <a:ext uri="{FF2B5EF4-FFF2-40B4-BE49-F238E27FC236}">
                <a16:creationId xmlns:a16="http://schemas.microsoft.com/office/drawing/2014/main" id="{FBD8FF27-32DA-4C9A-ACCF-0E3D78FD1729}"/>
              </a:ext>
            </a:extLst>
          </p:cNvPr>
          <p:cNvSpPr/>
          <p:nvPr/>
        </p:nvSpPr>
        <p:spPr>
          <a:xfrm>
            <a:off x="4115246" y="4691673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6AD2301E-3B69-4AED-B641-ACB483D6ABC6}"/>
              </a:ext>
            </a:extLst>
          </p:cNvPr>
          <p:cNvSpPr txBox="1"/>
          <p:nvPr/>
        </p:nvSpPr>
        <p:spPr>
          <a:xfrm>
            <a:off x="8966377" y="1499612"/>
            <a:ext cx="198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Lendário</a:t>
            </a:r>
          </a:p>
          <a:p>
            <a:r>
              <a:rPr lang="pt-PT" dirty="0"/>
              <a:t>750       ou 500</a:t>
            </a:r>
          </a:p>
        </p:txBody>
      </p:sp>
      <p:pic>
        <p:nvPicPr>
          <p:cNvPr id="89" name="Imagem 88" descr="Uma imagem com interior&#10;&#10;Descrição gerada automaticamente">
            <a:extLst>
              <a:ext uri="{FF2B5EF4-FFF2-40B4-BE49-F238E27FC236}">
                <a16:creationId xmlns:a16="http://schemas.microsoft.com/office/drawing/2014/main" id="{B9662A97-A148-43C0-9681-28CAF5190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71419" y="1662872"/>
            <a:ext cx="424379" cy="503382"/>
          </a:xfrm>
          <a:prstGeom prst="rect">
            <a:avLst/>
          </a:prstGeom>
        </p:spPr>
      </p:pic>
      <p:pic>
        <p:nvPicPr>
          <p:cNvPr id="90" name="Imagem 89" descr="Uma imagem com texto&#10;&#10;Descrição gerada automaticamente">
            <a:extLst>
              <a:ext uri="{FF2B5EF4-FFF2-40B4-BE49-F238E27FC236}">
                <a16:creationId xmlns:a16="http://schemas.microsoft.com/office/drawing/2014/main" id="{E7FB0DDB-EA2D-48F0-88DD-62E104CF5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01217" y="1704742"/>
            <a:ext cx="634523" cy="512345"/>
          </a:xfrm>
          <a:prstGeom prst="rect">
            <a:avLst/>
          </a:prstGeom>
        </p:spPr>
      </p:pic>
      <p:sp>
        <p:nvSpPr>
          <p:cNvPr id="91" name="Retângulo 90">
            <a:extLst>
              <a:ext uri="{FF2B5EF4-FFF2-40B4-BE49-F238E27FC236}">
                <a16:creationId xmlns:a16="http://schemas.microsoft.com/office/drawing/2014/main" id="{E5C83C5A-68D8-4C61-AEF1-167D99F477B5}"/>
              </a:ext>
            </a:extLst>
          </p:cNvPr>
          <p:cNvSpPr/>
          <p:nvPr/>
        </p:nvSpPr>
        <p:spPr>
          <a:xfrm>
            <a:off x="1249951" y="2705932"/>
            <a:ext cx="654861" cy="97923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51AF5953-A716-4C2D-9B5F-67DFC774064E}"/>
              </a:ext>
            </a:extLst>
          </p:cNvPr>
          <p:cNvSpPr/>
          <p:nvPr/>
        </p:nvSpPr>
        <p:spPr>
          <a:xfrm>
            <a:off x="1255486" y="2521266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90D22471-AE31-49EC-A9FE-B0E385537354}"/>
              </a:ext>
            </a:extLst>
          </p:cNvPr>
          <p:cNvSpPr/>
          <p:nvPr/>
        </p:nvSpPr>
        <p:spPr>
          <a:xfrm>
            <a:off x="1428220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623991CE-BFE4-4981-847C-7E15A8869298}"/>
              </a:ext>
            </a:extLst>
          </p:cNvPr>
          <p:cNvSpPr/>
          <p:nvPr/>
        </p:nvSpPr>
        <p:spPr>
          <a:xfrm>
            <a:off x="1584297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DB5A96AA-6E2D-4B2D-95BF-D91ADC1941B6}"/>
              </a:ext>
            </a:extLst>
          </p:cNvPr>
          <p:cNvSpPr/>
          <p:nvPr/>
        </p:nvSpPr>
        <p:spPr>
          <a:xfrm>
            <a:off x="1769002" y="2521112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F0221218-90BB-4D37-8A49-1CC7F7BFCCE5}"/>
              </a:ext>
            </a:extLst>
          </p:cNvPr>
          <p:cNvSpPr/>
          <p:nvPr/>
        </p:nvSpPr>
        <p:spPr>
          <a:xfrm rot="10800000">
            <a:off x="1255486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71763139-1286-4A65-984A-7406B4F3E223}"/>
              </a:ext>
            </a:extLst>
          </p:cNvPr>
          <p:cNvSpPr/>
          <p:nvPr/>
        </p:nvSpPr>
        <p:spPr>
          <a:xfrm rot="10800000">
            <a:off x="1437002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0A2EB917-E702-4962-A13F-14E8E8DBC388}"/>
              </a:ext>
            </a:extLst>
          </p:cNvPr>
          <p:cNvSpPr/>
          <p:nvPr/>
        </p:nvSpPr>
        <p:spPr>
          <a:xfrm rot="10800000">
            <a:off x="1577381" y="3666699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145B3CCD-C39C-4F43-B34B-35844AF37C55}"/>
              </a:ext>
            </a:extLst>
          </p:cNvPr>
          <p:cNvSpPr/>
          <p:nvPr/>
        </p:nvSpPr>
        <p:spPr>
          <a:xfrm rot="10800000">
            <a:off x="1740859" y="3675935"/>
            <a:ext cx="140379" cy="184666"/>
          </a:xfrm>
          <a:prstGeom prst="triangl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0" name="Imagem 99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23A3A23D-B5F4-428B-9453-9C16BD880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1279527" y="2729073"/>
            <a:ext cx="664654" cy="886206"/>
          </a:xfrm>
          <a:prstGeom prst="ellipse">
            <a:avLst/>
          </a:prstGeom>
        </p:spPr>
      </p:pic>
      <p:pic>
        <p:nvPicPr>
          <p:cNvPr id="101" name="Imagem 100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4BAED9E8-7990-4F42-BC44-C69F0C69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83257" y="3177022"/>
            <a:ext cx="371229" cy="371229"/>
          </a:xfrm>
          <a:prstGeom prst="rect">
            <a:avLst/>
          </a:prstGeom>
        </p:spPr>
      </p:pic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154ACEE5-712F-45A4-9409-A8434C1262AD}"/>
              </a:ext>
            </a:extLst>
          </p:cNvPr>
          <p:cNvSpPr txBox="1"/>
          <p:nvPr/>
        </p:nvSpPr>
        <p:spPr>
          <a:xfrm>
            <a:off x="1904812" y="2804324"/>
            <a:ext cx="174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Recolha o seu pack gratuito mensal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256140A6-458D-43E9-A052-C3B1D9272A63}"/>
              </a:ext>
            </a:extLst>
          </p:cNvPr>
          <p:cNvSpPr txBox="1"/>
          <p:nvPr/>
        </p:nvSpPr>
        <p:spPr>
          <a:xfrm>
            <a:off x="4421140" y="5759073"/>
            <a:ext cx="262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      Não tens crédito?</a:t>
            </a:r>
          </a:p>
          <a:p>
            <a:r>
              <a:rPr lang="pt-PT" dirty="0"/>
              <a:t>Clica aqui para recarregar</a:t>
            </a: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8A5BFB6A-BC76-48D2-82B5-B1B8190B9607}"/>
              </a:ext>
            </a:extLst>
          </p:cNvPr>
          <p:cNvSpPr/>
          <p:nvPr/>
        </p:nvSpPr>
        <p:spPr>
          <a:xfrm>
            <a:off x="4402471" y="2802111"/>
            <a:ext cx="654861" cy="9792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AD2AB859-D345-4EAA-A521-2DC3EAC364D7}"/>
              </a:ext>
            </a:extLst>
          </p:cNvPr>
          <p:cNvSpPr/>
          <p:nvPr/>
        </p:nvSpPr>
        <p:spPr>
          <a:xfrm>
            <a:off x="4408006" y="261744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A73B12A1-BC72-4B6D-8162-E6D3733822A2}"/>
              </a:ext>
            </a:extLst>
          </p:cNvPr>
          <p:cNvSpPr/>
          <p:nvPr/>
        </p:nvSpPr>
        <p:spPr>
          <a:xfrm>
            <a:off x="4580740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E53C7984-ECDC-4174-BCC2-FF697E0BF052}"/>
              </a:ext>
            </a:extLst>
          </p:cNvPr>
          <p:cNvSpPr/>
          <p:nvPr/>
        </p:nvSpPr>
        <p:spPr>
          <a:xfrm>
            <a:off x="4736817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34268B20-A966-4FF6-8FB7-44EC7DFC9C42}"/>
              </a:ext>
            </a:extLst>
          </p:cNvPr>
          <p:cNvSpPr/>
          <p:nvPr/>
        </p:nvSpPr>
        <p:spPr>
          <a:xfrm>
            <a:off x="4921522" y="261729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C760942F-B6F3-41A9-AB04-73CAB7843756}"/>
              </a:ext>
            </a:extLst>
          </p:cNvPr>
          <p:cNvSpPr/>
          <p:nvPr/>
        </p:nvSpPr>
        <p:spPr>
          <a:xfrm rot="10800000">
            <a:off x="4408006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A2BF5869-ECED-49A4-9AA9-A38263293D52}"/>
              </a:ext>
            </a:extLst>
          </p:cNvPr>
          <p:cNvSpPr/>
          <p:nvPr/>
        </p:nvSpPr>
        <p:spPr>
          <a:xfrm rot="10800000">
            <a:off x="4589522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5F4FA39C-4882-4470-B599-72D10AFDD1FE}"/>
              </a:ext>
            </a:extLst>
          </p:cNvPr>
          <p:cNvSpPr/>
          <p:nvPr/>
        </p:nvSpPr>
        <p:spPr>
          <a:xfrm rot="10800000">
            <a:off x="4729901" y="37628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2" name="Triângulo isósceles 111">
            <a:extLst>
              <a:ext uri="{FF2B5EF4-FFF2-40B4-BE49-F238E27FC236}">
                <a16:creationId xmlns:a16="http://schemas.microsoft.com/office/drawing/2014/main" id="{FB5236D4-D0E0-4155-AF2C-F3EF82D45041}"/>
              </a:ext>
            </a:extLst>
          </p:cNvPr>
          <p:cNvSpPr/>
          <p:nvPr/>
        </p:nvSpPr>
        <p:spPr>
          <a:xfrm rot="10800000">
            <a:off x="4893379" y="3772114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3" name="Imagem 112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2EB565C4-D825-4B22-9934-16785E5C7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4421580" y="2826718"/>
            <a:ext cx="664654" cy="886206"/>
          </a:xfrm>
          <a:prstGeom prst="ellipse">
            <a:avLst/>
          </a:prstGeom>
        </p:spPr>
      </p:pic>
      <p:pic>
        <p:nvPicPr>
          <p:cNvPr id="114" name="Imagem 113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CB9B3042-D489-4941-9D2C-5FC060FE92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442232" y="3266758"/>
            <a:ext cx="371229" cy="371229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D3E06C50-EE72-498D-B438-BEB06FB3EEC9}"/>
              </a:ext>
            </a:extLst>
          </p:cNvPr>
          <p:cNvSpPr txBox="1"/>
          <p:nvPr/>
        </p:nvSpPr>
        <p:spPr>
          <a:xfrm>
            <a:off x="5173156" y="2909566"/>
            <a:ext cx="1901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Gold</a:t>
            </a:r>
          </a:p>
          <a:p>
            <a:r>
              <a:rPr lang="pt-PT" dirty="0"/>
              <a:t>600       ou 200</a:t>
            </a:r>
          </a:p>
        </p:txBody>
      </p:sp>
      <p:pic>
        <p:nvPicPr>
          <p:cNvPr id="116" name="Imagem 115" descr="Uma imagem com interior&#10;&#10;Descrição gerada automaticamente">
            <a:extLst>
              <a:ext uri="{FF2B5EF4-FFF2-40B4-BE49-F238E27FC236}">
                <a16:creationId xmlns:a16="http://schemas.microsoft.com/office/drawing/2014/main" id="{D2C7A1F7-D1B1-412B-B974-7CAEA45C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2606" y="3070639"/>
            <a:ext cx="424379" cy="503382"/>
          </a:xfrm>
          <a:prstGeom prst="rect">
            <a:avLst/>
          </a:prstGeom>
        </p:spPr>
      </p:pic>
      <p:pic>
        <p:nvPicPr>
          <p:cNvPr id="117" name="Imagem 116" descr="Uma imagem com texto&#10;&#10;Descrição gerada automaticamente">
            <a:extLst>
              <a:ext uri="{FF2B5EF4-FFF2-40B4-BE49-F238E27FC236}">
                <a16:creationId xmlns:a16="http://schemas.microsoft.com/office/drawing/2014/main" id="{D5611FAA-658B-4320-B58C-722AAED90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70253" y="3106463"/>
            <a:ext cx="634523" cy="512345"/>
          </a:xfrm>
          <a:prstGeom prst="rect">
            <a:avLst/>
          </a:prstGeom>
        </p:spPr>
      </p:pic>
      <p:sp>
        <p:nvSpPr>
          <p:cNvPr id="118" name="Retângulo 117">
            <a:extLst>
              <a:ext uri="{FF2B5EF4-FFF2-40B4-BE49-F238E27FC236}">
                <a16:creationId xmlns:a16="http://schemas.microsoft.com/office/drawing/2014/main" id="{4DDE3FBF-A12A-4C5A-93E9-A09FB6831268}"/>
              </a:ext>
            </a:extLst>
          </p:cNvPr>
          <p:cNvSpPr/>
          <p:nvPr/>
        </p:nvSpPr>
        <p:spPr>
          <a:xfrm>
            <a:off x="8231795" y="2881362"/>
            <a:ext cx="654861" cy="9792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5930991D-4C3D-4281-BFEB-FE16C7084B31}"/>
              </a:ext>
            </a:extLst>
          </p:cNvPr>
          <p:cNvSpPr/>
          <p:nvPr/>
        </p:nvSpPr>
        <p:spPr>
          <a:xfrm>
            <a:off x="8237330" y="2696696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282F4A97-17F3-4B92-845F-E4361A2A602C}"/>
              </a:ext>
            </a:extLst>
          </p:cNvPr>
          <p:cNvSpPr/>
          <p:nvPr/>
        </p:nvSpPr>
        <p:spPr>
          <a:xfrm>
            <a:off x="8410064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C5158D59-BBA4-4EAA-BA3F-6E7E03F99D55}"/>
              </a:ext>
            </a:extLst>
          </p:cNvPr>
          <p:cNvSpPr/>
          <p:nvPr/>
        </p:nvSpPr>
        <p:spPr>
          <a:xfrm>
            <a:off x="8566141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DB5792CB-FF3B-4A4D-95F3-C7DA87162F22}"/>
              </a:ext>
            </a:extLst>
          </p:cNvPr>
          <p:cNvSpPr/>
          <p:nvPr/>
        </p:nvSpPr>
        <p:spPr>
          <a:xfrm>
            <a:off x="8750846" y="2696542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6835A849-8BD4-4A67-B530-BFD4D9900994}"/>
              </a:ext>
            </a:extLst>
          </p:cNvPr>
          <p:cNvSpPr/>
          <p:nvPr/>
        </p:nvSpPr>
        <p:spPr>
          <a:xfrm rot="10800000">
            <a:off x="8237330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4" name="Triângulo isósceles 123">
            <a:extLst>
              <a:ext uri="{FF2B5EF4-FFF2-40B4-BE49-F238E27FC236}">
                <a16:creationId xmlns:a16="http://schemas.microsoft.com/office/drawing/2014/main" id="{DD42A136-96AF-449D-8641-E8E3DB3F5663}"/>
              </a:ext>
            </a:extLst>
          </p:cNvPr>
          <p:cNvSpPr/>
          <p:nvPr/>
        </p:nvSpPr>
        <p:spPr>
          <a:xfrm rot="10800000">
            <a:off x="8418846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BA3B8DC8-7959-4A68-9788-D471C69B895C}"/>
              </a:ext>
            </a:extLst>
          </p:cNvPr>
          <p:cNvSpPr/>
          <p:nvPr/>
        </p:nvSpPr>
        <p:spPr>
          <a:xfrm rot="10800000">
            <a:off x="8559225" y="3842129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9ACE18EB-D83E-4654-9BD1-1F6949839283}"/>
              </a:ext>
            </a:extLst>
          </p:cNvPr>
          <p:cNvSpPr/>
          <p:nvPr/>
        </p:nvSpPr>
        <p:spPr>
          <a:xfrm rot="10800000">
            <a:off x="8722703" y="3851365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7" name="Imagem 126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A35D102-33D0-4444-BC99-7CBD556AA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8233814" y="2902932"/>
            <a:ext cx="664654" cy="886206"/>
          </a:xfrm>
          <a:prstGeom prst="ellipse">
            <a:avLst/>
          </a:prstGeom>
        </p:spPr>
      </p:pic>
      <p:pic>
        <p:nvPicPr>
          <p:cNvPr id="128" name="Imagem 127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BF2DFB65-21D3-4F3A-9699-6FD123113D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251270" y="3362636"/>
            <a:ext cx="371229" cy="371229"/>
          </a:xfrm>
          <a:prstGeom prst="rect">
            <a:avLst/>
          </a:prstGeom>
        </p:spPr>
      </p:pic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D248F994-1373-4F5A-A6BF-7B212DF236AD}"/>
              </a:ext>
            </a:extLst>
          </p:cNvPr>
          <p:cNvSpPr txBox="1"/>
          <p:nvPr/>
        </p:nvSpPr>
        <p:spPr>
          <a:xfrm>
            <a:off x="8924006" y="2981825"/>
            <a:ext cx="1899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Pack </a:t>
            </a:r>
            <a:r>
              <a:rPr lang="pt-PT" dirty="0" err="1"/>
              <a:t>Super</a:t>
            </a:r>
            <a:r>
              <a:rPr lang="pt-PT" dirty="0"/>
              <a:t> Pack</a:t>
            </a:r>
          </a:p>
          <a:p>
            <a:r>
              <a:rPr lang="pt-PT" dirty="0"/>
              <a:t>1500</a:t>
            </a:r>
          </a:p>
        </p:txBody>
      </p:sp>
      <p:pic>
        <p:nvPicPr>
          <p:cNvPr id="130" name="Imagem 129" descr="Uma imagem com interior&#10;&#10;Descrição gerada automaticamente">
            <a:extLst>
              <a:ext uri="{FF2B5EF4-FFF2-40B4-BE49-F238E27FC236}">
                <a16:creationId xmlns:a16="http://schemas.microsoft.com/office/drawing/2014/main" id="{005ADCBE-CC1E-4F8D-9E86-31F42DD2B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45662" y="3181789"/>
            <a:ext cx="424379" cy="503382"/>
          </a:xfrm>
          <a:prstGeom prst="rect">
            <a:avLst/>
          </a:prstGeom>
        </p:spPr>
      </p:pic>
      <p:sp>
        <p:nvSpPr>
          <p:cNvPr id="131" name="Retângulo 130">
            <a:extLst>
              <a:ext uri="{FF2B5EF4-FFF2-40B4-BE49-F238E27FC236}">
                <a16:creationId xmlns:a16="http://schemas.microsoft.com/office/drawing/2014/main" id="{E696EFED-FF5D-444F-A2AC-2744591D7F17}"/>
              </a:ext>
            </a:extLst>
          </p:cNvPr>
          <p:cNvSpPr/>
          <p:nvPr/>
        </p:nvSpPr>
        <p:spPr>
          <a:xfrm>
            <a:off x="7437866" y="4561998"/>
            <a:ext cx="654861" cy="9792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778BFC64-F365-4F2B-89D8-B92122CA2579}"/>
              </a:ext>
            </a:extLst>
          </p:cNvPr>
          <p:cNvSpPr/>
          <p:nvPr/>
        </p:nvSpPr>
        <p:spPr>
          <a:xfrm>
            <a:off x="7443401" y="4377332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3" name="Triângulo isósceles 132">
            <a:extLst>
              <a:ext uri="{FF2B5EF4-FFF2-40B4-BE49-F238E27FC236}">
                <a16:creationId xmlns:a16="http://schemas.microsoft.com/office/drawing/2014/main" id="{D04860BF-26F7-4FA1-B5BA-0EE6B1A81983}"/>
              </a:ext>
            </a:extLst>
          </p:cNvPr>
          <p:cNvSpPr/>
          <p:nvPr/>
        </p:nvSpPr>
        <p:spPr>
          <a:xfrm>
            <a:off x="7616135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4" name="Triângulo isósceles 133">
            <a:extLst>
              <a:ext uri="{FF2B5EF4-FFF2-40B4-BE49-F238E27FC236}">
                <a16:creationId xmlns:a16="http://schemas.microsoft.com/office/drawing/2014/main" id="{32A19CCE-6E39-4930-B319-AAD579B6282F}"/>
              </a:ext>
            </a:extLst>
          </p:cNvPr>
          <p:cNvSpPr/>
          <p:nvPr/>
        </p:nvSpPr>
        <p:spPr>
          <a:xfrm>
            <a:off x="7772212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5" name="Triângulo isósceles 134">
            <a:extLst>
              <a:ext uri="{FF2B5EF4-FFF2-40B4-BE49-F238E27FC236}">
                <a16:creationId xmlns:a16="http://schemas.microsoft.com/office/drawing/2014/main" id="{16EE6559-0515-44AA-BABE-E0E777B31F86}"/>
              </a:ext>
            </a:extLst>
          </p:cNvPr>
          <p:cNvSpPr/>
          <p:nvPr/>
        </p:nvSpPr>
        <p:spPr>
          <a:xfrm>
            <a:off x="7956917" y="4377178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B0A6C520-D63C-4266-A522-1D19191F0B22}"/>
              </a:ext>
            </a:extLst>
          </p:cNvPr>
          <p:cNvSpPr/>
          <p:nvPr/>
        </p:nvSpPr>
        <p:spPr>
          <a:xfrm rot="10800000">
            <a:off x="7443401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9B0C64EF-D7BD-4020-8DFC-72EC53202F42}"/>
              </a:ext>
            </a:extLst>
          </p:cNvPr>
          <p:cNvSpPr/>
          <p:nvPr/>
        </p:nvSpPr>
        <p:spPr>
          <a:xfrm rot="10800000">
            <a:off x="7624917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FBDC7F93-6645-4CC8-8B97-C278BC701315}"/>
              </a:ext>
            </a:extLst>
          </p:cNvPr>
          <p:cNvSpPr/>
          <p:nvPr/>
        </p:nvSpPr>
        <p:spPr>
          <a:xfrm rot="10800000">
            <a:off x="7765296" y="5522765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7E594C23-BF47-4B25-8059-7294AC34548C}"/>
              </a:ext>
            </a:extLst>
          </p:cNvPr>
          <p:cNvSpPr/>
          <p:nvPr/>
        </p:nvSpPr>
        <p:spPr>
          <a:xfrm rot="10800000">
            <a:off x="7928774" y="5532001"/>
            <a:ext cx="140379" cy="184666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0" name="Imagem 139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4085C356-81FD-4E5B-891E-18912B1081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7456975" y="4586605"/>
            <a:ext cx="664654" cy="886206"/>
          </a:xfrm>
          <a:prstGeom prst="ellipse">
            <a:avLst/>
          </a:prstGeom>
        </p:spPr>
      </p:pic>
      <p:pic>
        <p:nvPicPr>
          <p:cNvPr id="141" name="Imagem 140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E82FD6A5-11AD-4F3B-8CF2-1139CC72C7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477627" y="5026645"/>
            <a:ext cx="371229" cy="371229"/>
          </a:xfrm>
          <a:prstGeom prst="rect">
            <a:avLst/>
          </a:prstGeom>
        </p:spPr>
      </p:pic>
      <p:sp>
        <p:nvSpPr>
          <p:cNvPr id="142" name="Retângulo 141">
            <a:extLst>
              <a:ext uri="{FF2B5EF4-FFF2-40B4-BE49-F238E27FC236}">
                <a16:creationId xmlns:a16="http://schemas.microsoft.com/office/drawing/2014/main" id="{208EBE58-ACD6-421C-89C7-71A700913D4C}"/>
              </a:ext>
            </a:extLst>
          </p:cNvPr>
          <p:cNvSpPr/>
          <p:nvPr/>
        </p:nvSpPr>
        <p:spPr>
          <a:xfrm>
            <a:off x="8482563" y="4588923"/>
            <a:ext cx="654861" cy="9792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32822EDB-88B9-4E34-87E0-A24D64402283}"/>
              </a:ext>
            </a:extLst>
          </p:cNvPr>
          <p:cNvSpPr/>
          <p:nvPr/>
        </p:nvSpPr>
        <p:spPr>
          <a:xfrm>
            <a:off x="8488098" y="4404257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4" name="Triângulo isósceles 143">
            <a:extLst>
              <a:ext uri="{FF2B5EF4-FFF2-40B4-BE49-F238E27FC236}">
                <a16:creationId xmlns:a16="http://schemas.microsoft.com/office/drawing/2014/main" id="{8C5577AD-56BE-427C-BEAB-21587FEDF968}"/>
              </a:ext>
            </a:extLst>
          </p:cNvPr>
          <p:cNvSpPr/>
          <p:nvPr/>
        </p:nvSpPr>
        <p:spPr>
          <a:xfrm>
            <a:off x="8660832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5" name="Triângulo isósceles 144">
            <a:extLst>
              <a:ext uri="{FF2B5EF4-FFF2-40B4-BE49-F238E27FC236}">
                <a16:creationId xmlns:a16="http://schemas.microsoft.com/office/drawing/2014/main" id="{F407EE62-85A1-4672-9558-C2E16719CCE6}"/>
              </a:ext>
            </a:extLst>
          </p:cNvPr>
          <p:cNvSpPr/>
          <p:nvPr/>
        </p:nvSpPr>
        <p:spPr>
          <a:xfrm>
            <a:off x="8816909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6" name="Triângulo isósceles 145">
            <a:extLst>
              <a:ext uri="{FF2B5EF4-FFF2-40B4-BE49-F238E27FC236}">
                <a16:creationId xmlns:a16="http://schemas.microsoft.com/office/drawing/2014/main" id="{E598899D-79E1-4897-A6B6-638DDCAF2174}"/>
              </a:ext>
            </a:extLst>
          </p:cNvPr>
          <p:cNvSpPr/>
          <p:nvPr/>
        </p:nvSpPr>
        <p:spPr>
          <a:xfrm>
            <a:off x="9001614" y="4404103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7" name="Triângulo isósceles 146">
            <a:extLst>
              <a:ext uri="{FF2B5EF4-FFF2-40B4-BE49-F238E27FC236}">
                <a16:creationId xmlns:a16="http://schemas.microsoft.com/office/drawing/2014/main" id="{B7B55BE8-B0F2-45C0-80C2-0797F57B8215}"/>
              </a:ext>
            </a:extLst>
          </p:cNvPr>
          <p:cNvSpPr/>
          <p:nvPr/>
        </p:nvSpPr>
        <p:spPr>
          <a:xfrm rot="10800000">
            <a:off x="8488098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8" name="Triângulo isósceles 147">
            <a:extLst>
              <a:ext uri="{FF2B5EF4-FFF2-40B4-BE49-F238E27FC236}">
                <a16:creationId xmlns:a16="http://schemas.microsoft.com/office/drawing/2014/main" id="{A05962D3-6304-4D54-9CBC-C7C06A15E678}"/>
              </a:ext>
            </a:extLst>
          </p:cNvPr>
          <p:cNvSpPr/>
          <p:nvPr/>
        </p:nvSpPr>
        <p:spPr>
          <a:xfrm rot="10800000">
            <a:off x="8669614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9" name="Triângulo isósceles 148">
            <a:extLst>
              <a:ext uri="{FF2B5EF4-FFF2-40B4-BE49-F238E27FC236}">
                <a16:creationId xmlns:a16="http://schemas.microsoft.com/office/drawing/2014/main" id="{E2B3E511-F42A-49A2-B7EB-4D2992CFF78D}"/>
              </a:ext>
            </a:extLst>
          </p:cNvPr>
          <p:cNvSpPr/>
          <p:nvPr/>
        </p:nvSpPr>
        <p:spPr>
          <a:xfrm rot="10800000">
            <a:off x="8809993" y="5549690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0" name="Triângulo isósceles 149">
            <a:extLst>
              <a:ext uri="{FF2B5EF4-FFF2-40B4-BE49-F238E27FC236}">
                <a16:creationId xmlns:a16="http://schemas.microsoft.com/office/drawing/2014/main" id="{26CE85DC-E4C7-41DD-8271-50730EBCC1A7}"/>
              </a:ext>
            </a:extLst>
          </p:cNvPr>
          <p:cNvSpPr/>
          <p:nvPr/>
        </p:nvSpPr>
        <p:spPr>
          <a:xfrm rot="10800000">
            <a:off x="8973471" y="5558926"/>
            <a:ext cx="140379" cy="18466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1" name="Imagem 150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EA83A343-498E-4F51-B347-30B0D4E98F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8484582" y="4610493"/>
            <a:ext cx="664654" cy="886206"/>
          </a:xfrm>
          <a:prstGeom prst="ellipse">
            <a:avLst/>
          </a:prstGeom>
        </p:spPr>
      </p:pic>
      <p:pic>
        <p:nvPicPr>
          <p:cNvPr id="152" name="Imagem 151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BC28D3A2-3F1E-470F-8E13-3656D1D70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02038" y="5070197"/>
            <a:ext cx="371229" cy="371229"/>
          </a:xfrm>
          <a:prstGeom prst="rect">
            <a:avLst/>
          </a:prstGeom>
        </p:spPr>
      </p:pic>
      <p:sp>
        <p:nvSpPr>
          <p:cNvPr id="153" name="Sinal de Adição 152">
            <a:extLst>
              <a:ext uri="{FF2B5EF4-FFF2-40B4-BE49-F238E27FC236}">
                <a16:creationId xmlns:a16="http://schemas.microsoft.com/office/drawing/2014/main" id="{D80C54D6-47F9-4B49-A3CF-67E170DC2574}"/>
              </a:ext>
            </a:extLst>
          </p:cNvPr>
          <p:cNvSpPr/>
          <p:nvPr/>
        </p:nvSpPr>
        <p:spPr>
          <a:xfrm>
            <a:off x="8132488" y="4892146"/>
            <a:ext cx="300593" cy="2987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D4ADA87B-401D-4631-9C40-2332FC6E28FA}"/>
              </a:ext>
            </a:extLst>
          </p:cNvPr>
          <p:cNvSpPr txBox="1"/>
          <p:nvPr/>
        </p:nvSpPr>
        <p:spPr>
          <a:xfrm>
            <a:off x="9245526" y="4788421"/>
            <a:ext cx="18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2000      ou 1000</a:t>
            </a:r>
          </a:p>
        </p:txBody>
      </p:sp>
      <p:pic>
        <p:nvPicPr>
          <p:cNvPr id="155" name="Imagem 154" descr="Uma imagem com interior&#10;&#10;Descrição gerada automaticamente">
            <a:extLst>
              <a:ext uri="{FF2B5EF4-FFF2-40B4-BE49-F238E27FC236}">
                <a16:creationId xmlns:a16="http://schemas.microsoft.com/office/drawing/2014/main" id="{08FE6969-6DAD-4E8B-80E2-F7372F925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9154" y="4710367"/>
            <a:ext cx="424379" cy="503382"/>
          </a:xfrm>
          <a:prstGeom prst="rect">
            <a:avLst/>
          </a:prstGeom>
        </p:spPr>
      </p:pic>
      <p:pic>
        <p:nvPicPr>
          <p:cNvPr id="156" name="Imagem 155" descr="Uma imagem com texto&#10;&#10;Descrição gerada automaticamente">
            <a:extLst>
              <a:ext uri="{FF2B5EF4-FFF2-40B4-BE49-F238E27FC236}">
                <a16:creationId xmlns:a16="http://schemas.microsoft.com/office/drawing/2014/main" id="{E3C057D8-3B41-445C-9384-35DC9B9AF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827808" y="4731610"/>
            <a:ext cx="634523" cy="512345"/>
          </a:xfrm>
          <a:prstGeom prst="rect">
            <a:avLst/>
          </a:prstGeom>
        </p:spPr>
      </p:pic>
      <p:graphicFrame>
        <p:nvGraphicFramePr>
          <p:cNvPr id="157" name="Tabela 249">
            <a:extLst>
              <a:ext uri="{FF2B5EF4-FFF2-40B4-BE49-F238E27FC236}">
                <a16:creationId xmlns:a16="http://schemas.microsoft.com/office/drawing/2014/main" id="{0BCEB43F-95EF-4BC5-AA09-9E6D1AA07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90331"/>
              </p:ext>
            </p:extLst>
          </p:nvPr>
        </p:nvGraphicFramePr>
        <p:xfrm>
          <a:off x="6622308" y="110836"/>
          <a:ext cx="164402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4021">
                  <a:extLst>
                    <a:ext uri="{9D8B030D-6E8A-4147-A177-3AD203B41FA5}">
                      <a16:colId xmlns:a16="http://schemas.microsoft.com/office/drawing/2014/main" val="2766393480"/>
                    </a:ext>
                  </a:extLst>
                </a:gridCol>
              </a:tblGrid>
              <a:tr h="351075">
                <a:tc>
                  <a:txBody>
                    <a:bodyPr/>
                    <a:lstStyle/>
                    <a:p>
                      <a:r>
                        <a:rPr lang="pt-PT" dirty="0"/>
                        <a:t>     Mercado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86295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7DD8FEA7-9B25-490B-A199-A28ED9C3CE9D}"/>
              </a:ext>
            </a:extLst>
          </p:cNvPr>
          <p:cNvSpPr/>
          <p:nvPr/>
        </p:nvSpPr>
        <p:spPr>
          <a:xfrm>
            <a:off x="11145070" y="8466"/>
            <a:ext cx="634523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4C95E0-C4DF-4479-B31C-3F72104A556B}"/>
              </a:ext>
            </a:extLst>
          </p:cNvPr>
          <p:cNvSpPr/>
          <p:nvPr/>
        </p:nvSpPr>
        <p:spPr>
          <a:xfrm>
            <a:off x="1934876" y="1304116"/>
            <a:ext cx="1360909" cy="799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25824B-4621-4959-91D5-E0432C6D0F81}"/>
              </a:ext>
            </a:extLst>
          </p:cNvPr>
          <p:cNvSpPr/>
          <p:nvPr/>
        </p:nvSpPr>
        <p:spPr>
          <a:xfrm>
            <a:off x="1975525" y="2800577"/>
            <a:ext cx="1417017" cy="866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7B6BFC7-AAA8-4A7E-9272-D579AF70620C}"/>
              </a:ext>
            </a:extLst>
          </p:cNvPr>
          <p:cNvSpPr/>
          <p:nvPr/>
        </p:nvSpPr>
        <p:spPr>
          <a:xfrm>
            <a:off x="5142402" y="1508690"/>
            <a:ext cx="11453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BA00FCB-D864-486C-A80F-521405BDDD9C}"/>
              </a:ext>
            </a:extLst>
          </p:cNvPr>
          <p:cNvSpPr/>
          <p:nvPr/>
        </p:nvSpPr>
        <p:spPr>
          <a:xfrm>
            <a:off x="5173156" y="2909566"/>
            <a:ext cx="2172224" cy="775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2011EEE8-3AA9-4CAA-8E32-3032C5ADEE61}"/>
              </a:ext>
            </a:extLst>
          </p:cNvPr>
          <p:cNvSpPr/>
          <p:nvPr/>
        </p:nvSpPr>
        <p:spPr>
          <a:xfrm>
            <a:off x="5256476" y="4460082"/>
            <a:ext cx="899340" cy="516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6C323F6A-7ECF-42A6-B5B2-242654389FA5}"/>
              </a:ext>
            </a:extLst>
          </p:cNvPr>
          <p:cNvSpPr/>
          <p:nvPr/>
        </p:nvSpPr>
        <p:spPr>
          <a:xfrm>
            <a:off x="8994157" y="1498005"/>
            <a:ext cx="2178387" cy="742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FD4BA818-3C52-444B-A9D0-1E522FAFA32D}"/>
              </a:ext>
            </a:extLst>
          </p:cNvPr>
          <p:cNvSpPr/>
          <p:nvPr/>
        </p:nvSpPr>
        <p:spPr>
          <a:xfrm>
            <a:off x="8991956" y="2977276"/>
            <a:ext cx="1763042" cy="7403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6E14064B-2BF3-4788-B929-E2463B58D393}"/>
              </a:ext>
            </a:extLst>
          </p:cNvPr>
          <p:cNvSpPr/>
          <p:nvPr/>
        </p:nvSpPr>
        <p:spPr>
          <a:xfrm>
            <a:off x="9245526" y="4764461"/>
            <a:ext cx="2373819" cy="503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2" name="Retângulo 161">
            <a:extLst>
              <a:ext uri="{FF2B5EF4-FFF2-40B4-BE49-F238E27FC236}">
                <a16:creationId xmlns:a16="http://schemas.microsoft.com/office/drawing/2014/main" id="{98EDD956-152B-400A-89CB-6827892BB256}"/>
              </a:ext>
            </a:extLst>
          </p:cNvPr>
          <p:cNvSpPr/>
          <p:nvPr/>
        </p:nvSpPr>
        <p:spPr>
          <a:xfrm>
            <a:off x="4408926" y="5759073"/>
            <a:ext cx="2666226" cy="722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53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BFA6B-83A4-457E-84B3-A29F4EA6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pt-PT" dirty="0"/>
              <a:t>Bem-vindo! Registe-se Por aqui!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7D051-7EC6-4A86-BAC2-2EE8A841B8C2}"/>
              </a:ext>
            </a:extLst>
          </p:cNvPr>
          <p:cNvSpPr txBox="1"/>
          <p:nvPr/>
        </p:nvSpPr>
        <p:spPr>
          <a:xfrm>
            <a:off x="558800" y="1626034"/>
            <a:ext cx="110743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Para criar a sua conta, é necessário que preencha os seguintes campos (É obrigatório! Não custa nada!):</a:t>
            </a:r>
          </a:p>
          <a:p>
            <a:r>
              <a:rPr lang="pt-PT" dirty="0"/>
              <a:t>O seu nome completo* </a:t>
            </a:r>
          </a:p>
          <a:p>
            <a:endParaRPr lang="pt-PT" dirty="0"/>
          </a:p>
          <a:p>
            <a:r>
              <a:rPr lang="pt-PT" dirty="0"/>
              <a:t>O seu e-mail*</a:t>
            </a:r>
          </a:p>
          <a:p>
            <a:endParaRPr lang="pt-PT" dirty="0"/>
          </a:p>
          <a:p>
            <a:r>
              <a:rPr lang="pt-PT" dirty="0"/>
              <a:t>O seu nº de telemóvel*</a:t>
            </a:r>
          </a:p>
          <a:p>
            <a:endParaRPr lang="pt-PT" dirty="0"/>
          </a:p>
          <a:p>
            <a:r>
              <a:rPr lang="pt-PT" dirty="0"/>
              <a:t>A sua morada*</a:t>
            </a:r>
          </a:p>
          <a:p>
            <a:endParaRPr lang="pt-PT" dirty="0"/>
          </a:p>
          <a:p>
            <a:r>
              <a:rPr lang="pt-PT" dirty="0"/>
              <a:t>Crie uma palavra-passe*</a:t>
            </a:r>
          </a:p>
          <a:p>
            <a:endParaRPr lang="pt-PT" dirty="0"/>
          </a:p>
          <a:p>
            <a:r>
              <a:rPr lang="pt-PT" dirty="0"/>
              <a:t>Confirme a passe*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F2916F-6F03-43C4-97BC-5BC33E31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462" y="0"/>
            <a:ext cx="1252538" cy="1209675"/>
          </a:xfrm>
          <a:prstGeom prst="rect">
            <a:avLst/>
          </a:prstGeom>
        </p:spPr>
      </p:pic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B27E8A1B-4951-4B04-A512-595A053CF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0487"/>
              </p:ext>
            </p:extLst>
          </p:nvPr>
        </p:nvGraphicFramePr>
        <p:xfrm>
          <a:off x="2937164" y="1948831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579672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Filipino Tomás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18145"/>
                  </a:ext>
                </a:extLst>
              </a:tr>
            </a:tbl>
          </a:graphicData>
        </a:graphic>
      </p:graphicFrame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5CA9A616-2175-42A7-8471-D4282AA31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800554"/>
              </p:ext>
            </p:extLst>
          </p:nvPr>
        </p:nvGraphicFramePr>
        <p:xfrm>
          <a:off x="2937164" y="2493243"/>
          <a:ext cx="8128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167458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SouOFilipino@gmail.com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496182"/>
                  </a:ext>
                </a:extLst>
              </a:tr>
            </a:tbl>
          </a:graphicData>
        </a:graphic>
      </p:graphicFrame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33FF7C7E-407B-4070-A5D5-05C2B1DE9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55670"/>
              </p:ext>
            </p:extLst>
          </p:nvPr>
        </p:nvGraphicFramePr>
        <p:xfrm>
          <a:off x="2937164" y="307096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947266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929555666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038453"/>
                  </a:ext>
                </a:extLst>
              </a:tr>
            </a:tbl>
          </a:graphicData>
        </a:graphic>
      </p:graphicFrame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EC593BDC-5872-4837-9FDE-19EA26F62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958861"/>
              </p:ext>
            </p:extLst>
          </p:nvPr>
        </p:nvGraphicFramePr>
        <p:xfrm>
          <a:off x="2937164" y="3635998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607718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Rua amadora 2º Andar, 77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75432"/>
                  </a:ext>
                </a:extLst>
              </a:tr>
            </a:tbl>
          </a:graphicData>
        </a:graphic>
      </p:graphicFrame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F1B1BD1B-80F1-42F1-9F89-6339DFBB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948700"/>
              </p:ext>
            </p:extLst>
          </p:nvPr>
        </p:nvGraphicFramePr>
        <p:xfrm>
          <a:off x="2937164" y="418998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024593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Filipino12345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64128"/>
                  </a:ext>
                </a:extLst>
              </a:tr>
            </a:tbl>
          </a:graphicData>
        </a:graphic>
      </p:graphicFrame>
      <p:graphicFrame>
        <p:nvGraphicFramePr>
          <p:cNvPr id="13" name="Tabela 13">
            <a:extLst>
              <a:ext uri="{FF2B5EF4-FFF2-40B4-BE49-F238E27FC236}">
                <a16:creationId xmlns:a16="http://schemas.microsoft.com/office/drawing/2014/main" id="{89B32070-F31D-42B6-A80D-0C7FBC53B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687912"/>
              </p:ext>
            </p:extLst>
          </p:nvPr>
        </p:nvGraphicFramePr>
        <p:xfrm>
          <a:off x="2937164" y="4707757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833494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Filipino12345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986532"/>
                  </a:ext>
                </a:extLst>
              </a:tr>
            </a:tbl>
          </a:graphicData>
        </a:graphic>
      </p:graphicFrame>
      <p:graphicFrame>
        <p:nvGraphicFramePr>
          <p:cNvPr id="14" name="Tabela 14">
            <a:extLst>
              <a:ext uri="{FF2B5EF4-FFF2-40B4-BE49-F238E27FC236}">
                <a16:creationId xmlns:a16="http://schemas.microsoft.com/office/drawing/2014/main" id="{B83D0227-35FE-41B8-B795-73464C641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569335"/>
              </p:ext>
            </p:extLst>
          </p:nvPr>
        </p:nvGraphicFramePr>
        <p:xfrm>
          <a:off x="2031999" y="5544704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32144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89235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Registe-se!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Desisto! Quero sair da aplicação!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062152"/>
                  </a:ext>
                </a:extLst>
              </a:tr>
            </a:tbl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55ABDEBE-C3E4-4140-B6B8-ABC414FE1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487" y="4300815"/>
            <a:ext cx="180975" cy="1524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CF63BF2-8AD9-4B1B-8AD6-B19F5B96A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487" y="4824788"/>
            <a:ext cx="180975" cy="1524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1BE46ED-15F8-4201-B8B5-E95AE1EAD169}"/>
              </a:ext>
            </a:extLst>
          </p:cNvPr>
          <p:cNvSpPr/>
          <p:nvPr/>
        </p:nvSpPr>
        <p:spPr>
          <a:xfrm>
            <a:off x="3639127" y="5541818"/>
            <a:ext cx="1173018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0E227F7-0A06-448B-9374-E8FB37405DF2}"/>
              </a:ext>
            </a:extLst>
          </p:cNvPr>
          <p:cNvSpPr/>
          <p:nvPr/>
        </p:nvSpPr>
        <p:spPr>
          <a:xfrm>
            <a:off x="6169891" y="5538932"/>
            <a:ext cx="3195782" cy="338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3299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A0E87A8B-FEF9-4697-8208-CC51E47A9C43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69919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2234697475"/>
                    </a:ext>
                  </a:extLst>
                </a:gridCol>
                <a:gridCol w="1431636">
                  <a:extLst>
                    <a:ext uri="{9D8B030D-6E8A-4147-A177-3AD203B41FA5}">
                      <a16:colId xmlns:a16="http://schemas.microsoft.com/office/drawing/2014/main" val="1865093711"/>
                    </a:ext>
                  </a:extLst>
                </a:gridCol>
                <a:gridCol w="1838037">
                  <a:extLst>
                    <a:ext uri="{9D8B030D-6E8A-4147-A177-3AD203B41FA5}">
                      <a16:colId xmlns:a16="http://schemas.microsoft.com/office/drawing/2014/main" val="1848225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Loja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“Packs”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Mercado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14BCBC54-81F5-444B-9BEA-BA701600AC46}"/>
              </a:ext>
            </a:extLst>
          </p:cNvPr>
          <p:cNvSpPr/>
          <p:nvPr/>
        </p:nvSpPr>
        <p:spPr>
          <a:xfrm>
            <a:off x="535709" y="1028624"/>
            <a:ext cx="11120581" cy="54309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6564F3CF-8ECF-462C-81EF-FBC2D1268AA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18618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77331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  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Pesquise a equipa pretendida!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234905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4B79F876-D80B-4645-925A-D53AE89B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83" y="1186180"/>
            <a:ext cx="314325" cy="31432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7826803-8146-429B-ACCF-9062B574A6A7}"/>
              </a:ext>
            </a:extLst>
          </p:cNvPr>
          <p:cNvSpPr/>
          <p:nvPr/>
        </p:nvSpPr>
        <p:spPr>
          <a:xfrm>
            <a:off x="3906982" y="1145309"/>
            <a:ext cx="3565236" cy="452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DBEDFF3-CC26-4A02-A526-D6531FEFB2B6}"/>
              </a:ext>
            </a:extLst>
          </p:cNvPr>
          <p:cNvSpPr/>
          <p:nvPr/>
        </p:nvSpPr>
        <p:spPr>
          <a:xfrm>
            <a:off x="3980583" y="2738927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B07D00-2F46-4822-B0C0-591B944DD883}"/>
              </a:ext>
            </a:extLst>
          </p:cNvPr>
          <p:cNvSpPr/>
          <p:nvPr/>
        </p:nvSpPr>
        <p:spPr>
          <a:xfrm>
            <a:off x="3980583" y="4104235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B4892F9-EDD5-4ADE-BDEA-4D51E460359A}"/>
              </a:ext>
            </a:extLst>
          </p:cNvPr>
          <p:cNvSpPr/>
          <p:nvPr/>
        </p:nvSpPr>
        <p:spPr>
          <a:xfrm>
            <a:off x="5772437" y="2031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54A0273-2E28-4998-B32F-8A51A8FB742B}"/>
              </a:ext>
            </a:extLst>
          </p:cNvPr>
          <p:cNvSpPr/>
          <p:nvPr/>
        </p:nvSpPr>
        <p:spPr>
          <a:xfrm>
            <a:off x="7347237" y="2031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615AE3B-C0AC-4414-91E3-055EE37D4479}"/>
              </a:ext>
            </a:extLst>
          </p:cNvPr>
          <p:cNvSpPr/>
          <p:nvPr/>
        </p:nvSpPr>
        <p:spPr>
          <a:xfrm>
            <a:off x="8922037" y="2031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E61B8F5-9617-4E94-85F0-1C6349D44B0B}"/>
              </a:ext>
            </a:extLst>
          </p:cNvPr>
          <p:cNvSpPr/>
          <p:nvPr/>
        </p:nvSpPr>
        <p:spPr>
          <a:xfrm>
            <a:off x="5772435" y="3408524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FCBB466-E1D4-4AF5-BFD4-6BA3D90215F1}"/>
              </a:ext>
            </a:extLst>
          </p:cNvPr>
          <p:cNvSpPr/>
          <p:nvPr/>
        </p:nvSpPr>
        <p:spPr>
          <a:xfrm>
            <a:off x="7347236" y="34069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514D16C-412F-419B-B72F-CAA79C5D32FA}"/>
              </a:ext>
            </a:extLst>
          </p:cNvPr>
          <p:cNvSpPr/>
          <p:nvPr/>
        </p:nvSpPr>
        <p:spPr>
          <a:xfrm>
            <a:off x="8922035" y="3402906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4291E-AE02-4C1B-9649-009A803B67D0}"/>
              </a:ext>
            </a:extLst>
          </p:cNvPr>
          <p:cNvSpPr/>
          <p:nvPr/>
        </p:nvSpPr>
        <p:spPr>
          <a:xfrm>
            <a:off x="5772436" y="4775892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C6DC792-BC19-4BF1-8747-043C0B103BB6}"/>
              </a:ext>
            </a:extLst>
          </p:cNvPr>
          <p:cNvSpPr/>
          <p:nvPr/>
        </p:nvSpPr>
        <p:spPr>
          <a:xfrm>
            <a:off x="7347236" y="4775892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AE676E-496F-4989-AA07-71C9AB56BA92}"/>
              </a:ext>
            </a:extLst>
          </p:cNvPr>
          <p:cNvSpPr/>
          <p:nvPr/>
        </p:nvSpPr>
        <p:spPr>
          <a:xfrm>
            <a:off x="8922036" y="4775892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24AEB69-8FFB-40D7-AD49-A48C695C009D}"/>
              </a:ext>
            </a:extLst>
          </p:cNvPr>
          <p:cNvSpPr/>
          <p:nvPr/>
        </p:nvSpPr>
        <p:spPr>
          <a:xfrm>
            <a:off x="11120580" y="6062569"/>
            <a:ext cx="480291" cy="310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FBE17670-8D53-461B-8D37-EACE40AB1AE8}"/>
              </a:ext>
            </a:extLst>
          </p:cNvPr>
          <p:cNvSpPr/>
          <p:nvPr/>
        </p:nvSpPr>
        <p:spPr>
          <a:xfrm rot="10800000">
            <a:off x="631243" y="6062569"/>
            <a:ext cx="480291" cy="310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57C2800-F2BB-4CA5-8F9F-F0772D19B6A2}"/>
              </a:ext>
            </a:extLst>
          </p:cNvPr>
          <p:cNvSpPr/>
          <p:nvPr/>
        </p:nvSpPr>
        <p:spPr>
          <a:xfrm>
            <a:off x="1057562" y="2819884"/>
            <a:ext cx="2253673" cy="20722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C597C7D-52C9-44C0-8C7D-9AE63E94676D}"/>
              </a:ext>
            </a:extLst>
          </p:cNvPr>
          <p:cNvSpPr/>
          <p:nvPr/>
        </p:nvSpPr>
        <p:spPr>
          <a:xfrm>
            <a:off x="-1293093" y="33358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4BA676-7455-4E05-87C3-E8A07C93702B}"/>
              </a:ext>
            </a:extLst>
          </p:cNvPr>
          <p:cNvSpPr txBox="1"/>
          <p:nvPr/>
        </p:nvSpPr>
        <p:spPr>
          <a:xfrm>
            <a:off x="928254" y="1729284"/>
            <a:ext cx="251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Nome da equipa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C55F1DA-108E-4916-A8ED-E420A60209B7}"/>
              </a:ext>
            </a:extLst>
          </p:cNvPr>
          <p:cNvSpPr txBox="1"/>
          <p:nvPr/>
        </p:nvSpPr>
        <p:spPr>
          <a:xfrm>
            <a:off x="881930" y="3559449"/>
            <a:ext cx="2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Logo da equipa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499C91E-269D-467A-BB22-B287BE039692}"/>
              </a:ext>
            </a:extLst>
          </p:cNvPr>
          <p:cNvSpPr txBox="1"/>
          <p:nvPr/>
        </p:nvSpPr>
        <p:spPr>
          <a:xfrm>
            <a:off x="1207067" y="5223856"/>
            <a:ext cx="194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Equipa inteira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613459A-1C1C-4B80-8B9A-D8205846629A}"/>
              </a:ext>
            </a:extLst>
          </p:cNvPr>
          <p:cNvSpPr/>
          <p:nvPr/>
        </p:nvSpPr>
        <p:spPr>
          <a:xfrm>
            <a:off x="1207067" y="5671820"/>
            <a:ext cx="194700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8" name="Tabela 181">
            <a:extLst>
              <a:ext uri="{FF2B5EF4-FFF2-40B4-BE49-F238E27FC236}">
                <a16:creationId xmlns:a16="http://schemas.microsoft.com/office/drawing/2014/main" id="{A50FC164-5525-4C8F-AD93-A663B74B4F6F}"/>
              </a:ext>
            </a:extLst>
          </p:cNvPr>
          <p:cNvGraphicFramePr>
            <a:graphicFrameLocks noGrp="1"/>
          </p:cNvGraphicFramePr>
          <p:nvPr/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29" name="Arco 28">
            <a:extLst>
              <a:ext uri="{FF2B5EF4-FFF2-40B4-BE49-F238E27FC236}">
                <a16:creationId xmlns:a16="http://schemas.microsoft.com/office/drawing/2014/main" id="{9F30F83A-2D83-41AE-BF63-ED6CA7C9FB93}"/>
              </a:ext>
            </a:extLst>
          </p:cNvPr>
          <p:cNvSpPr/>
          <p:nvPr/>
        </p:nvSpPr>
        <p:spPr>
          <a:xfrm>
            <a:off x="9112496" y="540215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0496A0AB-FBD2-48A9-9B7E-E8C03D575A4C}"/>
              </a:ext>
            </a:extLst>
          </p:cNvPr>
          <p:cNvSpPr/>
          <p:nvPr/>
        </p:nvSpPr>
        <p:spPr>
          <a:xfrm rot="16200000">
            <a:off x="9123622" y="541328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Fluxograma: Conexão 30">
            <a:extLst>
              <a:ext uri="{FF2B5EF4-FFF2-40B4-BE49-F238E27FC236}">
                <a16:creationId xmlns:a16="http://schemas.microsoft.com/office/drawing/2014/main" id="{5B60935C-4C47-4A0F-835A-34A04A6F93D6}"/>
              </a:ext>
            </a:extLst>
          </p:cNvPr>
          <p:cNvSpPr/>
          <p:nvPr/>
        </p:nvSpPr>
        <p:spPr>
          <a:xfrm>
            <a:off x="9288621" y="519856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4B0714AC-5AA2-4417-8C89-B73E5367E2A0}"/>
              </a:ext>
            </a:extLst>
          </p:cNvPr>
          <p:cNvSpPr/>
          <p:nvPr/>
        </p:nvSpPr>
        <p:spPr>
          <a:xfrm>
            <a:off x="5956724" y="540215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04612A7-9F4F-4EE1-8814-15ACBDC2184E}"/>
              </a:ext>
            </a:extLst>
          </p:cNvPr>
          <p:cNvSpPr/>
          <p:nvPr/>
        </p:nvSpPr>
        <p:spPr>
          <a:xfrm rot="16200000">
            <a:off x="5967850" y="541328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Fluxograma: Conexão 36">
            <a:extLst>
              <a:ext uri="{FF2B5EF4-FFF2-40B4-BE49-F238E27FC236}">
                <a16:creationId xmlns:a16="http://schemas.microsoft.com/office/drawing/2014/main" id="{D6C3BEAA-8751-453B-B9FF-31BC896D2C34}"/>
              </a:ext>
            </a:extLst>
          </p:cNvPr>
          <p:cNvSpPr/>
          <p:nvPr/>
        </p:nvSpPr>
        <p:spPr>
          <a:xfrm>
            <a:off x="6132849" y="519856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718C4E05-1A9B-4662-9F5D-070520F94514}"/>
              </a:ext>
            </a:extLst>
          </p:cNvPr>
          <p:cNvSpPr/>
          <p:nvPr/>
        </p:nvSpPr>
        <p:spPr>
          <a:xfrm>
            <a:off x="4141391" y="336518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FF0C17D8-AC2B-4C38-A20D-FB348E418E0E}"/>
              </a:ext>
            </a:extLst>
          </p:cNvPr>
          <p:cNvSpPr/>
          <p:nvPr/>
        </p:nvSpPr>
        <p:spPr>
          <a:xfrm rot="16200000">
            <a:off x="4152517" y="337631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Fluxograma: Conexão 39">
            <a:extLst>
              <a:ext uri="{FF2B5EF4-FFF2-40B4-BE49-F238E27FC236}">
                <a16:creationId xmlns:a16="http://schemas.microsoft.com/office/drawing/2014/main" id="{85DB199B-4259-4430-A6EF-392DCDE4D574}"/>
              </a:ext>
            </a:extLst>
          </p:cNvPr>
          <p:cNvSpPr/>
          <p:nvPr/>
        </p:nvSpPr>
        <p:spPr>
          <a:xfrm>
            <a:off x="4317516" y="3161600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726CAF20-660A-47DF-B28D-5F938DAA72E3}"/>
              </a:ext>
            </a:extLst>
          </p:cNvPr>
          <p:cNvSpPr/>
          <p:nvPr/>
        </p:nvSpPr>
        <p:spPr>
          <a:xfrm>
            <a:off x="5934472" y="266456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A2A2E9F1-86D9-4650-A2EF-773176473FDA}"/>
              </a:ext>
            </a:extLst>
          </p:cNvPr>
          <p:cNvSpPr/>
          <p:nvPr/>
        </p:nvSpPr>
        <p:spPr>
          <a:xfrm rot="16200000">
            <a:off x="5945598" y="267569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Fluxograma: Conexão 42">
            <a:extLst>
              <a:ext uri="{FF2B5EF4-FFF2-40B4-BE49-F238E27FC236}">
                <a16:creationId xmlns:a16="http://schemas.microsoft.com/office/drawing/2014/main" id="{A63DB47B-C04D-4AD3-BEBB-259FE8894D7B}"/>
              </a:ext>
            </a:extLst>
          </p:cNvPr>
          <p:cNvSpPr/>
          <p:nvPr/>
        </p:nvSpPr>
        <p:spPr>
          <a:xfrm>
            <a:off x="6110597" y="246097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1037DD7-62E7-440F-B01F-092B68C43369}"/>
              </a:ext>
            </a:extLst>
          </p:cNvPr>
          <p:cNvSpPr/>
          <p:nvPr/>
        </p:nvSpPr>
        <p:spPr>
          <a:xfrm>
            <a:off x="2964873" y="8466"/>
            <a:ext cx="563418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9BA4A69-31A0-45EE-861A-877D908789B4}"/>
              </a:ext>
            </a:extLst>
          </p:cNvPr>
          <p:cNvSpPr/>
          <p:nvPr/>
        </p:nvSpPr>
        <p:spPr>
          <a:xfrm>
            <a:off x="4141391" y="65285"/>
            <a:ext cx="754345" cy="314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6936A1BB-97FF-4464-A434-E65D4AD56636}"/>
              </a:ext>
            </a:extLst>
          </p:cNvPr>
          <p:cNvSpPr/>
          <p:nvPr/>
        </p:nvSpPr>
        <p:spPr>
          <a:xfrm>
            <a:off x="5338618" y="24414"/>
            <a:ext cx="1007965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9D02AE4-8C42-431B-9205-AEF3330D63E9}"/>
              </a:ext>
            </a:extLst>
          </p:cNvPr>
          <p:cNvSpPr/>
          <p:nvPr/>
        </p:nvSpPr>
        <p:spPr>
          <a:xfrm>
            <a:off x="11120580" y="24413"/>
            <a:ext cx="665020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855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181">
            <a:extLst>
              <a:ext uri="{FF2B5EF4-FFF2-40B4-BE49-F238E27FC236}">
                <a16:creationId xmlns:a16="http://schemas.microsoft.com/office/drawing/2014/main" id="{7B050AC7-53E8-424C-9F5F-556E21D51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14087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43CA573D-A900-4BA4-9C13-C15DC508A3D2}"/>
              </a:ext>
            </a:extLst>
          </p:cNvPr>
          <p:cNvSpPr txBox="1"/>
          <p:nvPr/>
        </p:nvSpPr>
        <p:spPr>
          <a:xfrm>
            <a:off x="1398" y="51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Online: Filipino Tomás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385378-B705-415F-8CFE-ED2A5CCA72DE}"/>
              </a:ext>
            </a:extLst>
          </p:cNvPr>
          <p:cNvSpPr txBox="1"/>
          <p:nvPr/>
        </p:nvSpPr>
        <p:spPr>
          <a:xfrm>
            <a:off x="3944923" y="763452"/>
            <a:ext cx="43021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/>
              <a:t>Selecione o modo de jogo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7B493FA-EEFC-493D-8639-2FB27DE77106}"/>
              </a:ext>
            </a:extLst>
          </p:cNvPr>
          <p:cNvSpPr/>
          <p:nvPr/>
        </p:nvSpPr>
        <p:spPr>
          <a:xfrm>
            <a:off x="4389540" y="1887523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91408-833E-4C16-930E-3E1FE5998DD0}"/>
              </a:ext>
            </a:extLst>
          </p:cNvPr>
          <p:cNvSpPr txBox="1"/>
          <p:nvPr/>
        </p:nvSpPr>
        <p:spPr>
          <a:xfrm>
            <a:off x="5454941" y="2077502"/>
            <a:ext cx="128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</a:t>
            </a:r>
            <a:endParaRPr lang="pt-PT" sz="32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7BEF4B-6928-4571-AE4A-52F89450FE74}"/>
              </a:ext>
            </a:extLst>
          </p:cNvPr>
          <p:cNvSpPr/>
          <p:nvPr/>
        </p:nvSpPr>
        <p:spPr>
          <a:xfrm>
            <a:off x="4389540" y="3079987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3D41F8-6A3A-48C9-A7FA-A13F7737FEFC}"/>
              </a:ext>
            </a:extLst>
          </p:cNvPr>
          <p:cNvSpPr txBox="1"/>
          <p:nvPr/>
        </p:nvSpPr>
        <p:spPr>
          <a:xfrm>
            <a:off x="4524111" y="3269966"/>
            <a:ext cx="3143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Jogar com amigos</a:t>
            </a:r>
            <a:endParaRPr lang="pt-PT" sz="32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722E054-AAE4-4B73-BE51-03851525FEE5}"/>
              </a:ext>
            </a:extLst>
          </p:cNvPr>
          <p:cNvSpPr/>
          <p:nvPr/>
        </p:nvSpPr>
        <p:spPr>
          <a:xfrm>
            <a:off x="4389540" y="4272451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CE9EDD-3686-4C7A-BA61-6BC38719F7A3}"/>
              </a:ext>
            </a:extLst>
          </p:cNvPr>
          <p:cNvSpPr txBox="1"/>
          <p:nvPr/>
        </p:nvSpPr>
        <p:spPr>
          <a:xfrm>
            <a:off x="5454941" y="4462430"/>
            <a:ext cx="128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Treino</a:t>
            </a:r>
            <a:endParaRPr lang="pt-PT" sz="3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C07804-B21F-42B8-A523-C3A8D516DF5F}"/>
              </a:ext>
            </a:extLst>
          </p:cNvPr>
          <p:cNvSpPr/>
          <p:nvPr/>
        </p:nvSpPr>
        <p:spPr>
          <a:xfrm>
            <a:off x="4389540" y="5427164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34D5ED-55E3-4748-946C-47C311BB712D}"/>
              </a:ext>
            </a:extLst>
          </p:cNvPr>
          <p:cNvSpPr txBox="1"/>
          <p:nvPr/>
        </p:nvSpPr>
        <p:spPr>
          <a:xfrm>
            <a:off x="5329454" y="5617143"/>
            <a:ext cx="15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Missões</a:t>
            </a:r>
            <a:endParaRPr lang="pt-PT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72BD187-C670-40A9-B691-706B931F970D}"/>
              </a:ext>
            </a:extLst>
          </p:cNvPr>
          <p:cNvSpPr/>
          <p:nvPr/>
        </p:nvSpPr>
        <p:spPr>
          <a:xfrm>
            <a:off x="11092873" y="8466"/>
            <a:ext cx="7389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8841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97E2ECC-1B21-40FB-8148-636F5E469D00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AE445490-D170-483C-B3AB-145FF7887995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9DBDD7E5-5E3A-448D-873F-BAF55CC607E2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21E49DEC-F63C-4597-B005-4194409C2748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co 15">
            <a:extLst>
              <a:ext uri="{FF2B5EF4-FFF2-40B4-BE49-F238E27FC236}">
                <a16:creationId xmlns:a16="http://schemas.microsoft.com/office/drawing/2014/main" id="{ACCBFA6F-1FF8-47A8-9FC0-0B8829C0FD0E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Arco 16">
            <a:extLst>
              <a:ext uri="{FF2B5EF4-FFF2-40B4-BE49-F238E27FC236}">
                <a16:creationId xmlns:a16="http://schemas.microsoft.com/office/drawing/2014/main" id="{00887A78-0EC5-408B-A752-61FDCBFBABB8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3" name="Fluxograma: Conexão 42">
            <a:extLst>
              <a:ext uri="{FF2B5EF4-FFF2-40B4-BE49-F238E27FC236}">
                <a16:creationId xmlns:a16="http://schemas.microsoft.com/office/drawing/2014/main" id="{3390DB9F-3E96-4325-B566-18FDB1D96CDC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44">
            <a:extLst>
              <a:ext uri="{FF2B5EF4-FFF2-40B4-BE49-F238E27FC236}">
                <a16:creationId xmlns:a16="http://schemas.microsoft.com/office/drawing/2014/main" id="{9C1417EF-5DFE-4618-911A-A239E6A2EB0D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xão reta 46">
            <a:extLst>
              <a:ext uri="{FF2B5EF4-FFF2-40B4-BE49-F238E27FC236}">
                <a16:creationId xmlns:a16="http://schemas.microsoft.com/office/drawing/2014/main" id="{00B15AB2-4F6D-4059-AA68-2259D7A8F6C4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E6401488-9FA9-4718-AA77-BD78D4327296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xão reta 50">
            <a:extLst>
              <a:ext uri="{FF2B5EF4-FFF2-40B4-BE49-F238E27FC236}">
                <a16:creationId xmlns:a16="http://schemas.microsoft.com/office/drawing/2014/main" id="{2CC2D5CF-0BD4-4B4A-B15F-30B02606024B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Arco 61">
            <a:extLst>
              <a:ext uri="{FF2B5EF4-FFF2-40B4-BE49-F238E27FC236}">
                <a16:creationId xmlns:a16="http://schemas.microsoft.com/office/drawing/2014/main" id="{2340E6AB-C8DE-41C1-A9EF-76947EE05E3D}"/>
              </a:ext>
            </a:extLst>
          </p:cNvPr>
          <p:cNvSpPr/>
          <p:nvPr/>
        </p:nvSpPr>
        <p:spPr>
          <a:xfrm rot="16200000">
            <a:off x="7474591" y="2742150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3" name="Arco 62">
            <a:extLst>
              <a:ext uri="{FF2B5EF4-FFF2-40B4-BE49-F238E27FC236}">
                <a16:creationId xmlns:a16="http://schemas.microsoft.com/office/drawing/2014/main" id="{DCD67858-E35D-4EE2-9679-C713CBA569AC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E6E584D-B551-4608-8ECC-7EBE47554A47}"/>
              </a:ext>
            </a:extLst>
          </p:cNvPr>
          <p:cNvSpPr txBox="1"/>
          <p:nvPr/>
        </p:nvSpPr>
        <p:spPr>
          <a:xfrm>
            <a:off x="1398" y="51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Online: Filipino Tomás</a:t>
            </a:r>
          </a:p>
        </p:txBody>
      </p:sp>
      <p:graphicFrame>
        <p:nvGraphicFramePr>
          <p:cNvPr id="67" name="Tabela 181">
            <a:extLst>
              <a:ext uri="{FF2B5EF4-FFF2-40B4-BE49-F238E27FC236}">
                <a16:creationId xmlns:a16="http://schemas.microsoft.com/office/drawing/2014/main" id="{E532C573-AABA-4245-B625-09A51DD5E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83173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69" name="Retângulo 68">
            <a:extLst>
              <a:ext uri="{FF2B5EF4-FFF2-40B4-BE49-F238E27FC236}">
                <a16:creationId xmlns:a16="http://schemas.microsoft.com/office/drawing/2014/main" id="{AB6AF3F3-014A-49CF-85EE-C87E433A3C19}"/>
              </a:ext>
            </a:extLst>
          </p:cNvPr>
          <p:cNvSpPr/>
          <p:nvPr/>
        </p:nvSpPr>
        <p:spPr>
          <a:xfrm>
            <a:off x="1728132" y="2969703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82A9712E-9426-495E-A6B4-1471EFF2B9BE}"/>
              </a:ext>
            </a:extLst>
          </p:cNvPr>
          <p:cNvSpPr/>
          <p:nvPr/>
        </p:nvSpPr>
        <p:spPr>
          <a:xfrm>
            <a:off x="3062679" y="1793161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EC2806F-FF23-4076-A090-2072A3ABD5B4}"/>
              </a:ext>
            </a:extLst>
          </p:cNvPr>
          <p:cNvSpPr/>
          <p:nvPr/>
        </p:nvSpPr>
        <p:spPr>
          <a:xfrm>
            <a:off x="3082253" y="3052559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1DB02128-A06F-4DF6-8082-8838FACFFC32}"/>
              </a:ext>
            </a:extLst>
          </p:cNvPr>
          <p:cNvSpPr/>
          <p:nvPr/>
        </p:nvSpPr>
        <p:spPr>
          <a:xfrm>
            <a:off x="4631769" y="3042589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BFD1DF1-DAB4-406C-B2D0-89E3E2C7449F}"/>
              </a:ext>
            </a:extLst>
          </p:cNvPr>
          <p:cNvSpPr/>
          <p:nvPr/>
        </p:nvSpPr>
        <p:spPr>
          <a:xfrm>
            <a:off x="3054986" y="4399506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DBBD18E0-D879-440C-A477-A25B2363E731}"/>
              </a:ext>
            </a:extLst>
          </p:cNvPr>
          <p:cNvSpPr/>
          <p:nvPr/>
        </p:nvSpPr>
        <p:spPr>
          <a:xfrm>
            <a:off x="9269485" y="3038925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0CE39B54-7CDF-4EC0-A754-D4313DFD5D97}"/>
              </a:ext>
            </a:extLst>
          </p:cNvPr>
          <p:cNvSpPr/>
          <p:nvPr/>
        </p:nvSpPr>
        <p:spPr>
          <a:xfrm>
            <a:off x="7894039" y="1766421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6F7086D5-6ADB-448A-8A11-BEB8C3216E79}"/>
              </a:ext>
            </a:extLst>
          </p:cNvPr>
          <p:cNvSpPr/>
          <p:nvPr/>
        </p:nvSpPr>
        <p:spPr>
          <a:xfrm>
            <a:off x="7928641" y="3054644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A25747E8-2CB7-4568-92DF-32E3242F9914}"/>
              </a:ext>
            </a:extLst>
          </p:cNvPr>
          <p:cNvSpPr/>
          <p:nvPr/>
        </p:nvSpPr>
        <p:spPr>
          <a:xfrm>
            <a:off x="7987717" y="4407380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D9E812C1-EAA1-4D78-A100-312CF25F9804}"/>
              </a:ext>
            </a:extLst>
          </p:cNvPr>
          <p:cNvSpPr/>
          <p:nvPr/>
        </p:nvSpPr>
        <p:spPr>
          <a:xfrm>
            <a:off x="6164508" y="3112845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64CF1B99-B066-4340-A6CB-E42C958670F1}"/>
              </a:ext>
            </a:extLst>
          </p:cNvPr>
          <p:cNvSpPr txBox="1"/>
          <p:nvPr/>
        </p:nvSpPr>
        <p:spPr>
          <a:xfrm>
            <a:off x="4243429" y="443479"/>
            <a:ext cx="301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Crie a sua equipa</a:t>
            </a:r>
          </a:p>
        </p:txBody>
      </p:sp>
      <p:pic>
        <p:nvPicPr>
          <p:cNvPr id="80" name="Imagem 79">
            <a:extLst>
              <a:ext uri="{FF2B5EF4-FFF2-40B4-BE49-F238E27FC236}">
                <a16:creationId xmlns:a16="http://schemas.microsoft.com/office/drawing/2014/main" id="{A6C675AB-98D8-4C7A-83A1-0758E7A7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85883" y="3105505"/>
            <a:ext cx="582176" cy="551344"/>
          </a:xfrm>
          <a:prstGeom prst="rect">
            <a:avLst/>
          </a:prstGeom>
        </p:spPr>
      </p:pic>
      <p:sp>
        <p:nvSpPr>
          <p:cNvPr id="81" name="Arco 80">
            <a:extLst>
              <a:ext uri="{FF2B5EF4-FFF2-40B4-BE49-F238E27FC236}">
                <a16:creationId xmlns:a16="http://schemas.microsoft.com/office/drawing/2014/main" id="{5CB330D8-3993-4ACB-8214-A9C532F5DFFF}"/>
              </a:ext>
            </a:extLst>
          </p:cNvPr>
          <p:cNvSpPr/>
          <p:nvPr/>
        </p:nvSpPr>
        <p:spPr>
          <a:xfrm>
            <a:off x="9316789" y="347916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2CDC77AB-383C-4420-A8A1-C5C6ADEC20EB}"/>
              </a:ext>
            </a:extLst>
          </p:cNvPr>
          <p:cNvSpPr/>
          <p:nvPr/>
        </p:nvSpPr>
        <p:spPr>
          <a:xfrm rot="16200000">
            <a:off x="9327915" y="349028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Fluxograma: Conexão 82">
            <a:extLst>
              <a:ext uri="{FF2B5EF4-FFF2-40B4-BE49-F238E27FC236}">
                <a16:creationId xmlns:a16="http://schemas.microsoft.com/office/drawing/2014/main" id="{A343914B-1018-41C7-829D-6D1085CCC414}"/>
              </a:ext>
            </a:extLst>
          </p:cNvPr>
          <p:cNvSpPr/>
          <p:nvPr/>
        </p:nvSpPr>
        <p:spPr>
          <a:xfrm>
            <a:off x="9492914" y="327557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56F79DD3-F328-42EC-B9BE-917C20595848}"/>
              </a:ext>
            </a:extLst>
          </p:cNvPr>
          <p:cNvSpPr/>
          <p:nvPr/>
        </p:nvSpPr>
        <p:spPr>
          <a:xfrm>
            <a:off x="3133127" y="349279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Arco 84">
            <a:extLst>
              <a:ext uri="{FF2B5EF4-FFF2-40B4-BE49-F238E27FC236}">
                <a16:creationId xmlns:a16="http://schemas.microsoft.com/office/drawing/2014/main" id="{0E9AF0D7-EC7A-41B7-9298-EBE4FEC97191}"/>
              </a:ext>
            </a:extLst>
          </p:cNvPr>
          <p:cNvSpPr/>
          <p:nvPr/>
        </p:nvSpPr>
        <p:spPr>
          <a:xfrm rot="16200000">
            <a:off x="3144253" y="350392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6" name="Fluxograma: Conexão 85">
            <a:extLst>
              <a:ext uri="{FF2B5EF4-FFF2-40B4-BE49-F238E27FC236}">
                <a16:creationId xmlns:a16="http://schemas.microsoft.com/office/drawing/2014/main" id="{01804818-6843-482F-BE19-D5523DF84CEB}"/>
              </a:ext>
            </a:extLst>
          </p:cNvPr>
          <p:cNvSpPr/>
          <p:nvPr/>
        </p:nvSpPr>
        <p:spPr>
          <a:xfrm>
            <a:off x="3309252" y="328920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Arco 86">
            <a:extLst>
              <a:ext uri="{FF2B5EF4-FFF2-40B4-BE49-F238E27FC236}">
                <a16:creationId xmlns:a16="http://schemas.microsoft.com/office/drawing/2014/main" id="{EFE655FC-3605-4676-A452-B6812B8129C1}"/>
              </a:ext>
            </a:extLst>
          </p:cNvPr>
          <p:cNvSpPr/>
          <p:nvPr/>
        </p:nvSpPr>
        <p:spPr>
          <a:xfrm>
            <a:off x="4666322" y="347054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8" name="Arco 87">
            <a:extLst>
              <a:ext uri="{FF2B5EF4-FFF2-40B4-BE49-F238E27FC236}">
                <a16:creationId xmlns:a16="http://schemas.microsoft.com/office/drawing/2014/main" id="{089978D3-3350-4FED-8F5A-4A1F9DC2C7BB}"/>
              </a:ext>
            </a:extLst>
          </p:cNvPr>
          <p:cNvSpPr/>
          <p:nvPr/>
        </p:nvSpPr>
        <p:spPr>
          <a:xfrm rot="16200000">
            <a:off x="4677448" y="348167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9" name="Fluxograma: Conexão 88">
            <a:extLst>
              <a:ext uri="{FF2B5EF4-FFF2-40B4-BE49-F238E27FC236}">
                <a16:creationId xmlns:a16="http://schemas.microsoft.com/office/drawing/2014/main" id="{2443294A-66F9-4785-8885-80A6A03E72E1}"/>
              </a:ext>
            </a:extLst>
          </p:cNvPr>
          <p:cNvSpPr/>
          <p:nvPr/>
        </p:nvSpPr>
        <p:spPr>
          <a:xfrm>
            <a:off x="4842447" y="3266956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4A335BB4-3A53-43D0-B46F-F5AF54008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63023"/>
              </p:ext>
            </p:extLst>
          </p:nvPr>
        </p:nvGraphicFramePr>
        <p:xfrm>
          <a:off x="3672458" y="5646240"/>
          <a:ext cx="431525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5257">
                  <a:extLst>
                    <a:ext uri="{9D8B030D-6E8A-4147-A177-3AD203B41FA5}">
                      <a16:colId xmlns:a16="http://schemas.microsoft.com/office/drawing/2014/main" val="4293537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Clique aqui para continuar para a batalha!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153046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21800741-3522-4DF6-A8D5-8078E3981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40871"/>
              </p:ext>
            </p:extLst>
          </p:nvPr>
        </p:nvGraphicFramePr>
        <p:xfrm>
          <a:off x="3672458" y="6276198"/>
          <a:ext cx="61836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3662">
                  <a:extLst>
                    <a:ext uri="{9D8B030D-6E8A-4147-A177-3AD203B41FA5}">
                      <a16:colId xmlns:a16="http://schemas.microsoft.com/office/drawing/2014/main" val="1245221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Clique aqui para mais informações sobre o jogo!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179765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2E4514E3-CBD2-4CBF-BFE7-658373F469B2}"/>
              </a:ext>
            </a:extLst>
          </p:cNvPr>
          <p:cNvSpPr/>
          <p:nvPr/>
        </p:nvSpPr>
        <p:spPr>
          <a:xfrm>
            <a:off x="11092873" y="8466"/>
            <a:ext cx="81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91EE36-6DC6-4DCA-B3DA-C137BA3E003E}"/>
              </a:ext>
            </a:extLst>
          </p:cNvPr>
          <p:cNvSpPr/>
          <p:nvPr/>
        </p:nvSpPr>
        <p:spPr>
          <a:xfrm>
            <a:off x="3742883" y="5661272"/>
            <a:ext cx="4151146" cy="355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04BCD46-45A7-435D-B38F-71A224C60F25}"/>
              </a:ext>
            </a:extLst>
          </p:cNvPr>
          <p:cNvSpPr/>
          <p:nvPr/>
        </p:nvSpPr>
        <p:spPr>
          <a:xfrm>
            <a:off x="3742883" y="6257135"/>
            <a:ext cx="4625705" cy="368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3945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52F66-E1C9-43D5-B110-C75D3AC5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45" y="313142"/>
            <a:ext cx="5627255" cy="849746"/>
          </a:xfrm>
        </p:spPr>
        <p:txBody>
          <a:bodyPr>
            <a:noAutofit/>
          </a:bodyPr>
          <a:lstStyle/>
          <a:p>
            <a:r>
              <a:rPr lang="pt-PT" sz="4200" b="1" dirty="0"/>
              <a:t>Como funciona o jogo?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A096A6-48CD-4E1E-A683-DFE515AA7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90"/>
            <a:ext cx="10515600" cy="58959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500" dirty="0"/>
              <a:t>   O objetivo do jogo é ganhar, derrotar o teu amigo e acima de tudo, queremos que te divirtas!</a:t>
            </a:r>
          </a:p>
          <a:p>
            <a:pPr marL="0" indent="0">
              <a:buNone/>
            </a:pPr>
            <a:r>
              <a:rPr lang="pt-PT" sz="2500" dirty="0"/>
              <a:t>   Se és dos mais competitivos e queres ganhar cromos com as vitórias, então aqui vai umas dicas:</a:t>
            </a:r>
          </a:p>
          <a:p>
            <a:r>
              <a:rPr lang="pt-PT" sz="2500" dirty="0"/>
              <a:t>Utiliza os melhores cromos que tens na tua caderneta! Aqueles que têm melhores habilidades físicas, ou seja, se o jogador corre mais rápido, se tem mais drible, podem fazer a diferença!</a:t>
            </a:r>
          </a:p>
          <a:p>
            <a:r>
              <a:rPr lang="pt-PT" sz="2500" dirty="0"/>
              <a:t>Coloca na posição correta, se o jogador é guarda-redes, não o coloques como avançado!</a:t>
            </a:r>
          </a:p>
          <a:p>
            <a:r>
              <a:rPr lang="pt-PT" sz="2500" dirty="0"/>
              <a:t>Uma das posições mais utilizadas e mais robustas é 131 (1 guarda-redes, 3 defesas e 1 atacantes)!</a:t>
            </a:r>
          </a:p>
          <a:p>
            <a:r>
              <a:rPr lang="pt-PT" sz="2500" dirty="0"/>
              <a:t>Refrescar sempre os jogadores quando os mesmos aparecem na tela cansados (a vermelho). Desta forma, a tua equipa têm mais probabilidade de ganhar.</a:t>
            </a:r>
          </a:p>
          <a:p>
            <a:r>
              <a:rPr lang="pt-PT" sz="2500" dirty="0"/>
              <a:t>Mantém sempre o </a:t>
            </a:r>
            <a:r>
              <a:rPr lang="pt-PT" sz="2500" i="1" dirty="0" err="1"/>
              <a:t>mindset</a:t>
            </a:r>
            <a:r>
              <a:rPr lang="pt-PT" sz="2500" dirty="0"/>
              <a:t>! “Um verdadeiro campeão é um verdadeiro campeão. Eles vão lutar e quer ganhem quer percam, dão tudo de si.”!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E99A079-0755-4278-94B3-019E08180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21550"/>
              </p:ext>
            </p:extLst>
          </p:nvPr>
        </p:nvGraphicFramePr>
        <p:xfrm>
          <a:off x="11353800" y="0"/>
          <a:ext cx="8405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509">
                  <a:extLst>
                    <a:ext uri="{9D8B030D-6E8A-4147-A177-3AD203B41FA5}">
                      <a16:colId xmlns:a16="http://schemas.microsoft.com/office/drawing/2014/main" val="309289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14905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F9433F0-7BB2-4F7E-A46B-5F28946838D6}"/>
              </a:ext>
            </a:extLst>
          </p:cNvPr>
          <p:cNvSpPr txBox="1"/>
          <p:nvPr/>
        </p:nvSpPr>
        <p:spPr>
          <a:xfrm>
            <a:off x="108527" y="1508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Online: Filipino Tomás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D568EE2-8FB9-4383-B369-FA3D12653A80}"/>
              </a:ext>
            </a:extLst>
          </p:cNvPr>
          <p:cNvSpPr/>
          <p:nvPr/>
        </p:nvSpPr>
        <p:spPr>
          <a:xfrm>
            <a:off x="11353800" y="0"/>
            <a:ext cx="729673" cy="313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0749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E90FA2D-8340-485D-B515-5CC2AE59BEF1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graphicFrame>
        <p:nvGraphicFramePr>
          <p:cNvPr id="14" name="Tabela 181">
            <a:extLst>
              <a:ext uri="{FF2B5EF4-FFF2-40B4-BE49-F238E27FC236}">
                <a16:creationId xmlns:a16="http://schemas.microsoft.com/office/drawing/2014/main" id="{7EBB795D-22B5-4071-BDEB-C15FDBBC77AA}"/>
              </a:ext>
            </a:extLst>
          </p:cNvPr>
          <p:cNvGraphicFramePr>
            <a:graphicFrameLocks noGrp="1"/>
          </p:cNvGraphicFramePr>
          <p:nvPr/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/>
                        <a:t>Voltar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59" name="Retângulo 58">
            <a:extLst>
              <a:ext uri="{FF2B5EF4-FFF2-40B4-BE49-F238E27FC236}">
                <a16:creationId xmlns:a16="http://schemas.microsoft.com/office/drawing/2014/main" id="{E1496717-DD1A-454A-BCDF-022F3663A827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0" name="Conexão reta 59">
            <a:extLst>
              <a:ext uri="{FF2B5EF4-FFF2-40B4-BE49-F238E27FC236}">
                <a16:creationId xmlns:a16="http://schemas.microsoft.com/office/drawing/2014/main" id="{9980159E-F90A-45BB-857B-FCCFE6CF8068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xão reta 60">
            <a:extLst>
              <a:ext uri="{FF2B5EF4-FFF2-40B4-BE49-F238E27FC236}">
                <a16:creationId xmlns:a16="http://schemas.microsoft.com/office/drawing/2014/main" id="{4E57EC94-735A-4269-B9DB-4EE16CDE2C9C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9215151C-6818-420D-A2B9-FA0AD79DA62A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Arco 62">
            <a:extLst>
              <a:ext uri="{FF2B5EF4-FFF2-40B4-BE49-F238E27FC236}">
                <a16:creationId xmlns:a16="http://schemas.microsoft.com/office/drawing/2014/main" id="{39455627-2456-4482-9145-4A9B069E3BBA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4" name="Arco 63">
            <a:extLst>
              <a:ext uri="{FF2B5EF4-FFF2-40B4-BE49-F238E27FC236}">
                <a16:creationId xmlns:a16="http://schemas.microsoft.com/office/drawing/2014/main" id="{872EA7FE-62FF-4B01-9B41-678CA66FC88F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5" name="Fluxograma: Conexão 64">
            <a:extLst>
              <a:ext uri="{FF2B5EF4-FFF2-40B4-BE49-F238E27FC236}">
                <a16:creationId xmlns:a16="http://schemas.microsoft.com/office/drawing/2014/main" id="{616AA312-2383-40AE-A21D-A9E49A67A951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9D770279-6C03-41A1-947B-A99E2F26B898}"/>
              </a:ext>
            </a:extLst>
          </p:cNvPr>
          <p:cNvCxnSpPr>
            <a:cxnSpLocks/>
            <a:stCxn id="59" idx="0"/>
            <a:endCxn id="59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xão reta 66">
            <a:extLst>
              <a:ext uri="{FF2B5EF4-FFF2-40B4-BE49-F238E27FC236}">
                <a16:creationId xmlns:a16="http://schemas.microsoft.com/office/drawing/2014/main" id="{7158A8CE-DE29-485C-B9A9-C731CB2336D7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6F3ABD11-2756-421B-BAD5-2F2D2E7D8463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4C7B4CAE-3E58-4A68-88D9-46F2DA2B3B4B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Arco 69">
            <a:extLst>
              <a:ext uri="{FF2B5EF4-FFF2-40B4-BE49-F238E27FC236}">
                <a16:creationId xmlns:a16="http://schemas.microsoft.com/office/drawing/2014/main" id="{AA2EF00A-76FD-4E36-9C92-B47E8E554CD7}"/>
              </a:ext>
            </a:extLst>
          </p:cNvPr>
          <p:cNvSpPr/>
          <p:nvPr/>
        </p:nvSpPr>
        <p:spPr>
          <a:xfrm rot="16200000">
            <a:off x="7474591" y="2742150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ABE95EFB-DAE4-43E0-8B78-B0A3F16E19E7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989B2DBD-E1DF-45A3-AA7A-EAC444A17498}"/>
              </a:ext>
            </a:extLst>
          </p:cNvPr>
          <p:cNvSpPr/>
          <p:nvPr/>
        </p:nvSpPr>
        <p:spPr>
          <a:xfrm>
            <a:off x="1728132" y="2969703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00553B6D-32D5-4883-8FD4-C94A9D3CDAE1}"/>
              </a:ext>
            </a:extLst>
          </p:cNvPr>
          <p:cNvSpPr/>
          <p:nvPr/>
        </p:nvSpPr>
        <p:spPr>
          <a:xfrm>
            <a:off x="3062679" y="1793161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D34108C9-CCE1-46BA-8229-7F5675C0CFB0}"/>
              </a:ext>
            </a:extLst>
          </p:cNvPr>
          <p:cNvSpPr/>
          <p:nvPr/>
        </p:nvSpPr>
        <p:spPr>
          <a:xfrm>
            <a:off x="3082253" y="3052559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7C5D2C62-3B64-4717-8FD3-D37C6DF685DE}"/>
              </a:ext>
            </a:extLst>
          </p:cNvPr>
          <p:cNvSpPr/>
          <p:nvPr/>
        </p:nvSpPr>
        <p:spPr>
          <a:xfrm>
            <a:off x="4631769" y="3042589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928A3C8F-7E90-437B-805C-DBB6C44908EB}"/>
              </a:ext>
            </a:extLst>
          </p:cNvPr>
          <p:cNvSpPr/>
          <p:nvPr/>
        </p:nvSpPr>
        <p:spPr>
          <a:xfrm>
            <a:off x="3054986" y="4399506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3F38FA0A-8A17-458E-AA57-FC787FF3E281}"/>
              </a:ext>
            </a:extLst>
          </p:cNvPr>
          <p:cNvSpPr/>
          <p:nvPr/>
        </p:nvSpPr>
        <p:spPr>
          <a:xfrm>
            <a:off x="9269485" y="3038925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3A8C63BE-EDD8-4F5D-9ABB-2CEFCD3276BC}"/>
              </a:ext>
            </a:extLst>
          </p:cNvPr>
          <p:cNvSpPr/>
          <p:nvPr/>
        </p:nvSpPr>
        <p:spPr>
          <a:xfrm>
            <a:off x="7894039" y="1766421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A88BE020-FBE5-4A58-8580-9D30A152ACA2}"/>
              </a:ext>
            </a:extLst>
          </p:cNvPr>
          <p:cNvSpPr/>
          <p:nvPr/>
        </p:nvSpPr>
        <p:spPr>
          <a:xfrm>
            <a:off x="7928641" y="3054644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E47F7D7B-38D6-4758-808F-F7FB7CCF960D}"/>
              </a:ext>
            </a:extLst>
          </p:cNvPr>
          <p:cNvSpPr/>
          <p:nvPr/>
        </p:nvSpPr>
        <p:spPr>
          <a:xfrm>
            <a:off x="7987717" y="4407380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790F71A-8A74-42E4-9A66-5AF095BA1FD0}"/>
              </a:ext>
            </a:extLst>
          </p:cNvPr>
          <p:cNvSpPr/>
          <p:nvPr/>
        </p:nvSpPr>
        <p:spPr>
          <a:xfrm>
            <a:off x="6164508" y="3112845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CF4BD13-B1AB-4C78-8DA6-BA473D7455D5}"/>
              </a:ext>
            </a:extLst>
          </p:cNvPr>
          <p:cNvSpPr txBox="1"/>
          <p:nvPr/>
        </p:nvSpPr>
        <p:spPr>
          <a:xfrm>
            <a:off x="4243429" y="443479"/>
            <a:ext cx="301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Crie a sua equipa</a:t>
            </a: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708AB2A1-A2A5-4C4B-944F-7E555EB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85883" y="3105505"/>
            <a:ext cx="582176" cy="551344"/>
          </a:xfrm>
          <a:prstGeom prst="rect">
            <a:avLst/>
          </a:prstGeom>
        </p:spPr>
      </p:pic>
      <p:sp>
        <p:nvSpPr>
          <p:cNvPr id="84" name="Retângulo 83">
            <a:extLst>
              <a:ext uri="{FF2B5EF4-FFF2-40B4-BE49-F238E27FC236}">
                <a16:creationId xmlns:a16="http://schemas.microsoft.com/office/drawing/2014/main" id="{59A321A1-16FC-460A-81E8-EF8E913F181C}"/>
              </a:ext>
            </a:extLst>
          </p:cNvPr>
          <p:cNvSpPr/>
          <p:nvPr/>
        </p:nvSpPr>
        <p:spPr>
          <a:xfrm>
            <a:off x="3380509" y="1893453"/>
            <a:ext cx="5310909" cy="3620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C780F41E-2E60-44EC-A563-453EE61A775C}"/>
              </a:ext>
            </a:extLst>
          </p:cNvPr>
          <p:cNvSpPr/>
          <p:nvPr/>
        </p:nvSpPr>
        <p:spPr>
          <a:xfrm>
            <a:off x="34590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F3B3BB34-FBE2-476F-BC9D-B7A03561FC2D}"/>
              </a:ext>
            </a:extLst>
          </p:cNvPr>
          <p:cNvSpPr/>
          <p:nvPr/>
        </p:nvSpPr>
        <p:spPr>
          <a:xfrm>
            <a:off x="66223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15754468-B9B2-4FEE-A0D3-CF7F7C4A2FA8}"/>
              </a:ext>
            </a:extLst>
          </p:cNvPr>
          <p:cNvSpPr txBox="1"/>
          <p:nvPr/>
        </p:nvSpPr>
        <p:spPr>
          <a:xfrm>
            <a:off x="3459008" y="2447636"/>
            <a:ext cx="158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Filipino Tomás</a:t>
            </a:r>
            <a:endParaRPr lang="pt-PT" dirty="0"/>
          </a:p>
        </p:txBody>
      </p:sp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418D9CDE-2824-453B-BD09-AD2FA21BF503}"/>
              </a:ext>
            </a:extLst>
          </p:cNvPr>
          <p:cNvSpPr/>
          <p:nvPr/>
        </p:nvSpPr>
        <p:spPr>
          <a:xfrm>
            <a:off x="5652655" y="4045527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9" name="Seta: Para a Direita 88">
            <a:extLst>
              <a:ext uri="{FF2B5EF4-FFF2-40B4-BE49-F238E27FC236}">
                <a16:creationId xmlns:a16="http://schemas.microsoft.com/office/drawing/2014/main" id="{11998F6D-607C-4A80-8D20-288BA718BD03}"/>
              </a:ext>
            </a:extLst>
          </p:cNvPr>
          <p:cNvSpPr/>
          <p:nvPr/>
        </p:nvSpPr>
        <p:spPr>
          <a:xfrm rot="10800000">
            <a:off x="5652655" y="3371272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0" name="Tabela 89">
            <a:extLst>
              <a:ext uri="{FF2B5EF4-FFF2-40B4-BE49-F238E27FC236}">
                <a16:creationId xmlns:a16="http://schemas.microsoft.com/office/drawing/2014/main" id="{234A0694-B1F9-45A8-84D9-E5C53AD072A0}"/>
              </a:ext>
            </a:extLst>
          </p:cNvPr>
          <p:cNvGraphicFramePr>
            <a:graphicFrameLocks noGrp="1"/>
          </p:cNvGraphicFramePr>
          <p:nvPr/>
        </p:nvGraphicFramePr>
        <p:xfrm>
          <a:off x="4642272" y="2148517"/>
          <a:ext cx="2330814" cy="2054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814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054027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sp>
        <p:nvSpPr>
          <p:cNvPr id="91" name="Retângulo 90">
            <a:extLst>
              <a:ext uri="{FF2B5EF4-FFF2-40B4-BE49-F238E27FC236}">
                <a16:creationId xmlns:a16="http://schemas.microsoft.com/office/drawing/2014/main" id="{F05C86AD-648E-473D-A655-7F08237DE3D9}"/>
              </a:ext>
            </a:extLst>
          </p:cNvPr>
          <p:cNvSpPr/>
          <p:nvPr/>
        </p:nvSpPr>
        <p:spPr>
          <a:xfrm>
            <a:off x="2459161" y="1385823"/>
            <a:ext cx="6620184" cy="416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77EE05F0-D7DD-4F10-A128-31ECD25BAEF8}"/>
              </a:ext>
            </a:extLst>
          </p:cNvPr>
          <p:cNvSpPr txBox="1"/>
          <p:nvPr/>
        </p:nvSpPr>
        <p:spPr>
          <a:xfrm>
            <a:off x="3842327" y="1608043"/>
            <a:ext cx="39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Que cromo deseja colocar?</a:t>
            </a:r>
          </a:p>
        </p:txBody>
      </p:sp>
      <p:graphicFrame>
        <p:nvGraphicFramePr>
          <p:cNvPr id="93" name="Tabela 18">
            <a:extLst>
              <a:ext uri="{FF2B5EF4-FFF2-40B4-BE49-F238E27FC236}">
                <a16:creationId xmlns:a16="http://schemas.microsoft.com/office/drawing/2014/main" id="{E5F20FB0-60DA-46BC-9F35-0AEA96241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25766"/>
              </p:ext>
            </p:extLst>
          </p:nvPr>
        </p:nvGraphicFramePr>
        <p:xfrm>
          <a:off x="3996342" y="4798598"/>
          <a:ext cx="383309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3093">
                  <a:extLst>
                    <a:ext uri="{9D8B030D-6E8A-4147-A177-3AD203B41FA5}">
                      <a16:colId xmlns:a16="http://schemas.microsoft.com/office/drawing/2014/main" val="917714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tx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4766"/>
                  </a:ext>
                </a:extLst>
              </a:tr>
            </a:tbl>
          </a:graphicData>
        </a:graphic>
      </p:graphicFrame>
      <p:graphicFrame>
        <p:nvGraphicFramePr>
          <p:cNvPr id="94" name="Tabela 19">
            <a:extLst>
              <a:ext uri="{FF2B5EF4-FFF2-40B4-BE49-F238E27FC236}">
                <a16:creationId xmlns:a16="http://schemas.microsoft.com/office/drawing/2014/main" id="{7AC2B752-B872-4130-9C2A-46C31E1C7A69}"/>
              </a:ext>
            </a:extLst>
          </p:cNvPr>
          <p:cNvGraphicFramePr>
            <a:graphicFrameLocks noGrp="1"/>
          </p:cNvGraphicFramePr>
          <p:nvPr/>
        </p:nvGraphicFramePr>
        <p:xfrm>
          <a:off x="3031448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5" name="Tabela 94">
            <a:extLst>
              <a:ext uri="{FF2B5EF4-FFF2-40B4-BE49-F238E27FC236}">
                <a16:creationId xmlns:a16="http://schemas.microsoft.com/office/drawing/2014/main" id="{E3ED1446-244E-4807-8882-1B27CB6FB711}"/>
              </a:ext>
            </a:extLst>
          </p:cNvPr>
          <p:cNvGraphicFramePr>
            <a:graphicFrameLocks noGrp="1"/>
          </p:cNvGraphicFramePr>
          <p:nvPr/>
        </p:nvGraphicFramePr>
        <p:xfrm>
          <a:off x="4128646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6" name="Tabela 19">
            <a:extLst>
              <a:ext uri="{FF2B5EF4-FFF2-40B4-BE49-F238E27FC236}">
                <a16:creationId xmlns:a16="http://schemas.microsoft.com/office/drawing/2014/main" id="{C68EED4D-79B1-4D43-BFCB-3FE33203F147}"/>
              </a:ext>
            </a:extLst>
          </p:cNvPr>
          <p:cNvGraphicFramePr>
            <a:graphicFrameLocks noGrp="1"/>
          </p:cNvGraphicFramePr>
          <p:nvPr/>
        </p:nvGraphicFramePr>
        <p:xfrm>
          <a:off x="6423887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7" name="Tabela 19">
            <a:extLst>
              <a:ext uri="{FF2B5EF4-FFF2-40B4-BE49-F238E27FC236}">
                <a16:creationId xmlns:a16="http://schemas.microsoft.com/office/drawing/2014/main" id="{4F26FB9D-3778-461C-AA53-47C5D6C92B30}"/>
              </a:ext>
            </a:extLst>
          </p:cNvPr>
          <p:cNvGraphicFramePr>
            <a:graphicFrameLocks noGrp="1"/>
          </p:cNvGraphicFramePr>
          <p:nvPr/>
        </p:nvGraphicFramePr>
        <p:xfrm>
          <a:off x="7617303" y="2138119"/>
          <a:ext cx="720436" cy="892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92394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8" name="Tabela 19">
            <a:extLst>
              <a:ext uri="{FF2B5EF4-FFF2-40B4-BE49-F238E27FC236}">
                <a16:creationId xmlns:a16="http://schemas.microsoft.com/office/drawing/2014/main" id="{EAB5B35B-992B-4429-96AC-4C89B1420743}"/>
              </a:ext>
            </a:extLst>
          </p:cNvPr>
          <p:cNvGraphicFramePr>
            <a:graphicFrameLocks noGrp="1"/>
          </p:cNvGraphicFramePr>
          <p:nvPr/>
        </p:nvGraphicFramePr>
        <p:xfrm>
          <a:off x="3031448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9" name="Tabela 19">
            <a:extLst>
              <a:ext uri="{FF2B5EF4-FFF2-40B4-BE49-F238E27FC236}">
                <a16:creationId xmlns:a16="http://schemas.microsoft.com/office/drawing/2014/main" id="{6E6F89D8-3383-45BA-BCDC-108B131AC9A3}"/>
              </a:ext>
            </a:extLst>
          </p:cNvPr>
          <p:cNvGraphicFramePr>
            <a:graphicFrameLocks noGrp="1"/>
          </p:cNvGraphicFramePr>
          <p:nvPr/>
        </p:nvGraphicFramePr>
        <p:xfrm>
          <a:off x="4128646" y="3580278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100" name="Tabela 99">
            <a:extLst>
              <a:ext uri="{FF2B5EF4-FFF2-40B4-BE49-F238E27FC236}">
                <a16:creationId xmlns:a16="http://schemas.microsoft.com/office/drawing/2014/main" id="{CAA710AF-41A1-4894-A535-E299D442DF43}"/>
              </a:ext>
            </a:extLst>
          </p:cNvPr>
          <p:cNvGraphicFramePr>
            <a:graphicFrameLocks noGrp="1"/>
          </p:cNvGraphicFramePr>
          <p:nvPr/>
        </p:nvGraphicFramePr>
        <p:xfrm>
          <a:off x="5248543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sp>
        <p:nvSpPr>
          <p:cNvPr id="2" name="Arco 1">
            <a:extLst>
              <a:ext uri="{FF2B5EF4-FFF2-40B4-BE49-F238E27FC236}">
                <a16:creationId xmlns:a16="http://schemas.microsoft.com/office/drawing/2014/main" id="{6BADFD23-3C6A-41DB-B839-915A774E2B5A}"/>
              </a:ext>
            </a:extLst>
          </p:cNvPr>
          <p:cNvSpPr/>
          <p:nvPr/>
        </p:nvSpPr>
        <p:spPr>
          <a:xfrm>
            <a:off x="4210949" y="276064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2" name="Arco 101">
            <a:extLst>
              <a:ext uri="{FF2B5EF4-FFF2-40B4-BE49-F238E27FC236}">
                <a16:creationId xmlns:a16="http://schemas.microsoft.com/office/drawing/2014/main" id="{FA2D44B8-F492-4F2E-BEA9-00226FED286B}"/>
              </a:ext>
            </a:extLst>
          </p:cNvPr>
          <p:cNvSpPr/>
          <p:nvPr/>
        </p:nvSpPr>
        <p:spPr>
          <a:xfrm rot="16200000">
            <a:off x="4222075" y="277176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Fluxograma: Conexão 2">
            <a:extLst>
              <a:ext uri="{FF2B5EF4-FFF2-40B4-BE49-F238E27FC236}">
                <a16:creationId xmlns:a16="http://schemas.microsoft.com/office/drawing/2014/main" id="{36490F16-E787-4AB5-8DA7-A209746C49BB}"/>
              </a:ext>
            </a:extLst>
          </p:cNvPr>
          <p:cNvSpPr/>
          <p:nvPr/>
        </p:nvSpPr>
        <p:spPr>
          <a:xfrm>
            <a:off x="4387074" y="255705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3" name="Arco 102">
            <a:extLst>
              <a:ext uri="{FF2B5EF4-FFF2-40B4-BE49-F238E27FC236}">
                <a16:creationId xmlns:a16="http://schemas.microsoft.com/office/drawing/2014/main" id="{1B8D2116-751C-440D-85EC-951855A70DBE}"/>
              </a:ext>
            </a:extLst>
          </p:cNvPr>
          <p:cNvSpPr/>
          <p:nvPr/>
        </p:nvSpPr>
        <p:spPr>
          <a:xfrm>
            <a:off x="5327816" y="277073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4" name="Arco 103">
            <a:extLst>
              <a:ext uri="{FF2B5EF4-FFF2-40B4-BE49-F238E27FC236}">
                <a16:creationId xmlns:a16="http://schemas.microsoft.com/office/drawing/2014/main" id="{BF4A280F-2081-45E9-82DD-91D4AE1F4008}"/>
              </a:ext>
            </a:extLst>
          </p:cNvPr>
          <p:cNvSpPr/>
          <p:nvPr/>
        </p:nvSpPr>
        <p:spPr>
          <a:xfrm rot="16200000">
            <a:off x="5338942" y="278186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5" name="Fluxograma: Conexão 104">
            <a:extLst>
              <a:ext uri="{FF2B5EF4-FFF2-40B4-BE49-F238E27FC236}">
                <a16:creationId xmlns:a16="http://schemas.microsoft.com/office/drawing/2014/main" id="{23F2B422-479C-4C1E-AE9D-02E6590638E2}"/>
              </a:ext>
            </a:extLst>
          </p:cNvPr>
          <p:cNvSpPr/>
          <p:nvPr/>
        </p:nvSpPr>
        <p:spPr>
          <a:xfrm>
            <a:off x="5503941" y="2567150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6" name="Arco 105">
            <a:extLst>
              <a:ext uri="{FF2B5EF4-FFF2-40B4-BE49-F238E27FC236}">
                <a16:creationId xmlns:a16="http://schemas.microsoft.com/office/drawing/2014/main" id="{5DFC1733-B710-4158-8043-183EB49817C3}"/>
              </a:ext>
            </a:extLst>
          </p:cNvPr>
          <p:cNvSpPr/>
          <p:nvPr/>
        </p:nvSpPr>
        <p:spPr>
          <a:xfrm>
            <a:off x="6512166" y="277072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Arco 106">
            <a:extLst>
              <a:ext uri="{FF2B5EF4-FFF2-40B4-BE49-F238E27FC236}">
                <a16:creationId xmlns:a16="http://schemas.microsoft.com/office/drawing/2014/main" id="{F0876064-1DC4-46D2-A918-6DA417EAA7FA}"/>
              </a:ext>
            </a:extLst>
          </p:cNvPr>
          <p:cNvSpPr/>
          <p:nvPr/>
        </p:nvSpPr>
        <p:spPr>
          <a:xfrm rot="16200000">
            <a:off x="6523292" y="278184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" name="Fluxograma: Conexão 107">
            <a:extLst>
              <a:ext uri="{FF2B5EF4-FFF2-40B4-BE49-F238E27FC236}">
                <a16:creationId xmlns:a16="http://schemas.microsoft.com/office/drawing/2014/main" id="{AA0A876B-774C-4D5D-BDE6-945D3CEC9002}"/>
              </a:ext>
            </a:extLst>
          </p:cNvPr>
          <p:cNvSpPr/>
          <p:nvPr/>
        </p:nvSpPr>
        <p:spPr>
          <a:xfrm>
            <a:off x="6688291" y="256713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9" name="Arco 108">
            <a:extLst>
              <a:ext uri="{FF2B5EF4-FFF2-40B4-BE49-F238E27FC236}">
                <a16:creationId xmlns:a16="http://schemas.microsoft.com/office/drawing/2014/main" id="{E8DFB28E-A375-4C3D-9BBE-3BDFEBE31D60}"/>
              </a:ext>
            </a:extLst>
          </p:cNvPr>
          <p:cNvSpPr/>
          <p:nvPr/>
        </p:nvSpPr>
        <p:spPr>
          <a:xfrm>
            <a:off x="7692903" y="275463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EF2AAA93-9352-4369-8B4C-2D8C0B38D221}"/>
              </a:ext>
            </a:extLst>
          </p:cNvPr>
          <p:cNvSpPr/>
          <p:nvPr/>
        </p:nvSpPr>
        <p:spPr>
          <a:xfrm rot="16200000">
            <a:off x="7704029" y="276575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Fluxograma: Conexão 110">
            <a:extLst>
              <a:ext uri="{FF2B5EF4-FFF2-40B4-BE49-F238E27FC236}">
                <a16:creationId xmlns:a16="http://schemas.microsoft.com/office/drawing/2014/main" id="{C1696106-B3C3-4043-B8B2-22E88510B19D}"/>
              </a:ext>
            </a:extLst>
          </p:cNvPr>
          <p:cNvSpPr/>
          <p:nvPr/>
        </p:nvSpPr>
        <p:spPr>
          <a:xfrm>
            <a:off x="7869028" y="2551041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169C1441-B44D-4A63-8D54-FC5A444D1810}"/>
              </a:ext>
            </a:extLst>
          </p:cNvPr>
          <p:cNvSpPr/>
          <p:nvPr/>
        </p:nvSpPr>
        <p:spPr>
          <a:xfrm>
            <a:off x="3096818" y="416297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90011ED1-C55F-4632-B333-F2FCC2BFDA0E}"/>
              </a:ext>
            </a:extLst>
          </p:cNvPr>
          <p:cNvSpPr/>
          <p:nvPr/>
        </p:nvSpPr>
        <p:spPr>
          <a:xfrm rot="16200000">
            <a:off x="3107944" y="417409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4" name="Fluxograma: Conexão 113">
            <a:extLst>
              <a:ext uri="{FF2B5EF4-FFF2-40B4-BE49-F238E27FC236}">
                <a16:creationId xmlns:a16="http://schemas.microsoft.com/office/drawing/2014/main" id="{38EAD618-A15C-417A-B153-406414023A54}"/>
              </a:ext>
            </a:extLst>
          </p:cNvPr>
          <p:cNvSpPr/>
          <p:nvPr/>
        </p:nvSpPr>
        <p:spPr>
          <a:xfrm>
            <a:off x="3272943" y="3959381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2804667C-2BBC-4854-96F3-4F3BB9ADEB2F}"/>
              </a:ext>
            </a:extLst>
          </p:cNvPr>
          <p:cNvSpPr/>
          <p:nvPr/>
        </p:nvSpPr>
        <p:spPr>
          <a:xfrm>
            <a:off x="4187739" y="419642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DD5B2C59-71EC-4F2D-A5A8-DD72ACB6904A}"/>
              </a:ext>
            </a:extLst>
          </p:cNvPr>
          <p:cNvSpPr/>
          <p:nvPr/>
        </p:nvSpPr>
        <p:spPr>
          <a:xfrm rot="16200000">
            <a:off x="4198865" y="420754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7" name="Fluxograma: Conexão 116">
            <a:extLst>
              <a:ext uri="{FF2B5EF4-FFF2-40B4-BE49-F238E27FC236}">
                <a16:creationId xmlns:a16="http://schemas.microsoft.com/office/drawing/2014/main" id="{E3C97DCE-7CB9-448A-AE3A-72AB641C8D57}"/>
              </a:ext>
            </a:extLst>
          </p:cNvPr>
          <p:cNvSpPr/>
          <p:nvPr/>
        </p:nvSpPr>
        <p:spPr>
          <a:xfrm>
            <a:off x="4363864" y="3992832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8" name="Arco 117">
            <a:extLst>
              <a:ext uri="{FF2B5EF4-FFF2-40B4-BE49-F238E27FC236}">
                <a16:creationId xmlns:a16="http://schemas.microsoft.com/office/drawing/2014/main" id="{109F4AD5-174A-48FC-88D9-CC18779286C1}"/>
              </a:ext>
            </a:extLst>
          </p:cNvPr>
          <p:cNvSpPr/>
          <p:nvPr/>
        </p:nvSpPr>
        <p:spPr>
          <a:xfrm>
            <a:off x="9330485" y="347350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9" name="Arco 118">
            <a:extLst>
              <a:ext uri="{FF2B5EF4-FFF2-40B4-BE49-F238E27FC236}">
                <a16:creationId xmlns:a16="http://schemas.microsoft.com/office/drawing/2014/main" id="{F48C7965-C1CB-4AD4-A0FF-10BF0DA2FC34}"/>
              </a:ext>
            </a:extLst>
          </p:cNvPr>
          <p:cNvSpPr/>
          <p:nvPr/>
        </p:nvSpPr>
        <p:spPr>
          <a:xfrm rot="16200000">
            <a:off x="9341611" y="348463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0" name="Fluxograma: Conexão 119">
            <a:extLst>
              <a:ext uri="{FF2B5EF4-FFF2-40B4-BE49-F238E27FC236}">
                <a16:creationId xmlns:a16="http://schemas.microsoft.com/office/drawing/2014/main" id="{32EB0B15-B85A-46F1-A1A0-87239735874B}"/>
              </a:ext>
            </a:extLst>
          </p:cNvPr>
          <p:cNvSpPr/>
          <p:nvPr/>
        </p:nvSpPr>
        <p:spPr>
          <a:xfrm>
            <a:off x="9506610" y="326991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1" name="Arco 120">
            <a:extLst>
              <a:ext uri="{FF2B5EF4-FFF2-40B4-BE49-F238E27FC236}">
                <a16:creationId xmlns:a16="http://schemas.microsoft.com/office/drawing/2014/main" id="{678FE7D7-595F-472D-A4DA-86C1F496029A}"/>
              </a:ext>
            </a:extLst>
          </p:cNvPr>
          <p:cNvSpPr/>
          <p:nvPr/>
        </p:nvSpPr>
        <p:spPr>
          <a:xfrm>
            <a:off x="3105180" y="277626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2" name="Arco 121">
            <a:extLst>
              <a:ext uri="{FF2B5EF4-FFF2-40B4-BE49-F238E27FC236}">
                <a16:creationId xmlns:a16="http://schemas.microsoft.com/office/drawing/2014/main" id="{6D7EFB7A-050A-435C-973B-02B4A0862DBB}"/>
              </a:ext>
            </a:extLst>
          </p:cNvPr>
          <p:cNvSpPr/>
          <p:nvPr/>
        </p:nvSpPr>
        <p:spPr>
          <a:xfrm rot="16200000">
            <a:off x="3116306" y="278739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3" name="Fluxograma: Conexão 122">
            <a:extLst>
              <a:ext uri="{FF2B5EF4-FFF2-40B4-BE49-F238E27FC236}">
                <a16:creationId xmlns:a16="http://schemas.microsoft.com/office/drawing/2014/main" id="{EB2720A6-E47C-4DEF-8AB2-E79CFAF8A6AB}"/>
              </a:ext>
            </a:extLst>
          </p:cNvPr>
          <p:cNvSpPr/>
          <p:nvPr/>
        </p:nvSpPr>
        <p:spPr>
          <a:xfrm>
            <a:off x="3281305" y="257267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4" name="Imagem 123">
            <a:extLst>
              <a:ext uri="{FF2B5EF4-FFF2-40B4-BE49-F238E27FC236}">
                <a16:creationId xmlns:a16="http://schemas.microsoft.com/office/drawing/2014/main" id="{792FCE84-717B-4E6C-B664-110C1D4D2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8779" y="2429192"/>
            <a:ext cx="582176" cy="5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43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68E7C75-478D-439C-BAF4-FA5F192490DC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FE88173C-0FC6-422A-8192-B2690A213A62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0E8C50C0-CC6B-42E9-BC1A-C314705D29F2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E297269F-D22D-4318-9867-B4849E83CDF0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29787BF7-B283-4970-936D-5518CFF02A10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0E605D8C-4D9A-4E68-B143-525D8878EDC5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uxograma: Conexão 9">
            <a:extLst>
              <a:ext uri="{FF2B5EF4-FFF2-40B4-BE49-F238E27FC236}">
                <a16:creationId xmlns:a16="http://schemas.microsoft.com/office/drawing/2014/main" id="{97937523-CBDE-40EB-AF62-973AD5855BE3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DE8202DA-6DC8-4E2C-93B2-B24DEBE15BB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98296EDB-5F51-4736-9BD7-A1EA77D71F6A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F4F70E27-3478-45E9-B838-E8EC70F73571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073CBAE7-C217-4354-AB1E-64EE92A7E008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C70A4801-A0D7-4D34-BB7E-88102BE4323E}"/>
              </a:ext>
            </a:extLst>
          </p:cNvPr>
          <p:cNvSpPr/>
          <p:nvPr/>
        </p:nvSpPr>
        <p:spPr>
          <a:xfrm rot="16200000">
            <a:off x="7474591" y="2742150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F0DCBD20-9411-474A-9009-6B5F5A2FED95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D107A06-0FE1-4D24-8425-7103313B82EF}"/>
              </a:ext>
            </a:extLst>
          </p:cNvPr>
          <p:cNvSpPr txBox="1"/>
          <p:nvPr/>
        </p:nvSpPr>
        <p:spPr>
          <a:xfrm>
            <a:off x="1398" y="51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Online: Filipino Tomás</a:t>
            </a:r>
          </a:p>
        </p:txBody>
      </p:sp>
      <p:graphicFrame>
        <p:nvGraphicFramePr>
          <p:cNvPr id="18" name="Tabela 181">
            <a:extLst>
              <a:ext uri="{FF2B5EF4-FFF2-40B4-BE49-F238E27FC236}">
                <a16:creationId xmlns:a16="http://schemas.microsoft.com/office/drawing/2014/main" id="{785F1552-F0D5-414D-9796-A572CDB09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992560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/>
                        <a:t>Voltar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AB9233DA-59B1-47F8-ADF6-3B5D74D7FF0A}"/>
              </a:ext>
            </a:extLst>
          </p:cNvPr>
          <p:cNvSpPr/>
          <p:nvPr/>
        </p:nvSpPr>
        <p:spPr>
          <a:xfrm>
            <a:off x="1730403" y="2984721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4EA8519-3BC6-40F3-BFC2-0E7F0E4F9632}"/>
              </a:ext>
            </a:extLst>
          </p:cNvPr>
          <p:cNvSpPr/>
          <p:nvPr/>
        </p:nvSpPr>
        <p:spPr>
          <a:xfrm>
            <a:off x="3062679" y="1793161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5313DD8-B8CF-44C4-B8F4-78419F40DE55}"/>
              </a:ext>
            </a:extLst>
          </p:cNvPr>
          <p:cNvSpPr/>
          <p:nvPr/>
        </p:nvSpPr>
        <p:spPr>
          <a:xfrm>
            <a:off x="3069969" y="3074047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EEC8556-BCC8-4F48-9230-7812CCFADE63}"/>
              </a:ext>
            </a:extLst>
          </p:cNvPr>
          <p:cNvSpPr/>
          <p:nvPr/>
        </p:nvSpPr>
        <p:spPr>
          <a:xfrm>
            <a:off x="4631769" y="3042589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3A3BFC4-3A04-4ABC-BF5D-48F1EA62977C}"/>
              </a:ext>
            </a:extLst>
          </p:cNvPr>
          <p:cNvSpPr/>
          <p:nvPr/>
        </p:nvSpPr>
        <p:spPr>
          <a:xfrm>
            <a:off x="3054986" y="4399506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A7B51CF-AE76-4033-9873-F2CF19AC7929}"/>
              </a:ext>
            </a:extLst>
          </p:cNvPr>
          <p:cNvSpPr/>
          <p:nvPr/>
        </p:nvSpPr>
        <p:spPr>
          <a:xfrm>
            <a:off x="9269485" y="3038925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B2C9181-2F19-4CE6-AB9A-F574B13139E7}"/>
              </a:ext>
            </a:extLst>
          </p:cNvPr>
          <p:cNvSpPr/>
          <p:nvPr/>
        </p:nvSpPr>
        <p:spPr>
          <a:xfrm>
            <a:off x="7894039" y="1766421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2E7D6D4-06EA-4322-BCBB-6665E27A3E24}"/>
              </a:ext>
            </a:extLst>
          </p:cNvPr>
          <p:cNvSpPr/>
          <p:nvPr/>
        </p:nvSpPr>
        <p:spPr>
          <a:xfrm>
            <a:off x="7928641" y="3054644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1B65CAA-BEC8-4889-BBB3-887436D986C0}"/>
              </a:ext>
            </a:extLst>
          </p:cNvPr>
          <p:cNvSpPr/>
          <p:nvPr/>
        </p:nvSpPr>
        <p:spPr>
          <a:xfrm>
            <a:off x="7987717" y="4407380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E388B30-68C2-40CB-82F6-4411A2F6EB65}"/>
              </a:ext>
            </a:extLst>
          </p:cNvPr>
          <p:cNvSpPr/>
          <p:nvPr/>
        </p:nvSpPr>
        <p:spPr>
          <a:xfrm>
            <a:off x="6164508" y="3112845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62D6B6D-D5F9-4E3B-A29B-B0D9882F0C37}"/>
              </a:ext>
            </a:extLst>
          </p:cNvPr>
          <p:cNvSpPr txBox="1"/>
          <p:nvPr/>
        </p:nvSpPr>
        <p:spPr>
          <a:xfrm>
            <a:off x="4243429" y="443479"/>
            <a:ext cx="301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Crie a sua equipa</a:t>
            </a:r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1AB29B80-BE49-4B3E-BC58-3559B7DEF596}"/>
              </a:ext>
            </a:extLst>
          </p:cNvPr>
          <p:cNvSpPr/>
          <p:nvPr/>
        </p:nvSpPr>
        <p:spPr>
          <a:xfrm>
            <a:off x="9316789" y="347916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0345E277-DC40-4DEF-91A8-E06CA7DAC0E4}"/>
              </a:ext>
            </a:extLst>
          </p:cNvPr>
          <p:cNvSpPr/>
          <p:nvPr/>
        </p:nvSpPr>
        <p:spPr>
          <a:xfrm rot="16200000">
            <a:off x="9327915" y="349028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Fluxograma: Conexão 32">
            <a:extLst>
              <a:ext uri="{FF2B5EF4-FFF2-40B4-BE49-F238E27FC236}">
                <a16:creationId xmlns:a16="http://schemas.microsoft.com/office/drawing/2014/main" id="{DD86C893-51E9-4907-8BF6-DFE1D9D396A4}"/>
              </a:ext>
            </a:extLst>
          </p:cNvPr>
          <p:cNvSpPr/>
          <p:nvPr/>
        </p:nvSpPr>
        <p:spPr>
          <a:xfrm>
            <a:off x="9492914" y="327557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E525B7A9-CD19-429B-A0CF-0FA274DD2B02}"/>
              </a:ext>
            </a:extLst>
          </p:cNvPr>
          <p:cNvSpPr/>
          <p:nvPr/>
        </p:nvSpPr>
        <p:spPr>
          <a:xfrm>
            <a:off x="3133127" y="349279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AF4F9DC7-2C11-4D4D-A5E6-DF38A00AA973}"/>
              </a:ext>
            </a:extLst>
          </p:cNvPr>
          <p:cNvSpPr/>
          <p:nvPr/>
        </p:nvSpPr>
        <p:spPr>
          <a:xfrm rot="16200000">
            <a:off x="3144253" y="350392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Fluxograma: Conexão 35">
            <a:extLst>
              <a:ext uri="{FF2B5EF4-FFF2-40B4-BE49-F238E27FC236}">
                <a16:creationId xmlns:a16="http://schemas.microsoft.com/office/drawing/2014/main" id="{B8CFCE2E-9DB0-4F78-B705-08D0F1AF3CA4}"/>
              </a:ext>
            </a:extLst>
          </p:cNvPr>
          <p:cNvSpPr/>
          <p:nvPr/>
        </p:nvSpPr>
        <p:spPr>
          <a:xfrm>
            <a:off x="3309252" y="328920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E73A2083-B879-458C-B8BA-F74014724461}"/>
              </a:ext>
            </a:extLst>
          </p:cNvPr>
          <p:cNvSpPr/>
          <p:nvPr/>
        </p:nvSpPr>
        <p:spPr>
          <a:xfrm>
            <a:off x="4666322" y="347054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0079044A-FA05-4A5D-A524-76AE26893FC3}"/>
              </a:ext>
            </a:extLst>
          </p:cNvPr>
          <p:cNvSpPr/>
          <p:nvPr/>
        </p:nvSpPr>
        <p:spPr>
          <a:xfrm rot="16200000">
            <a:off x="4677448" y="348167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Fluxograma: Conexão 38">
            <a:extLst>
              <a:ext uri="{FF2B5EF4-FFF2-40B4-BE49-F238E27FC236}">
                <a16:creationId xmlns:a16="http://schemas.microsoft.com/office/drawing/2014/main" id="{CA9CDCE4-EC39-4F10-8FED-F74D6E5E2990}"/>
              </a:ext>
            </a:extLst>
          </p:cNvPr>
          <p:cNvSpPr/>
          <p:nvPr/>
        </p:nvSpPr>
        <p:spPr>
          <a:xfrm>
            <a:off x="4842447" y="3266956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Fluxograma: Conexão 39">
            <a:extLst>
              <a:ext uri="{FF2B5EF4-FFF2-40B4-BE49-F238E27FC236}">
                <a16:creationId xmlns:a16="http://schemas.microsoft.com/office/drawing/2014/main" id="{F3AA816C-B2A7-4DAA-B131-C2F8416B79F4}"/>
              </a:ext>
            </a:extLst>
          </p:cNvPr>
          <p:cNvSpPr/>
          <p:nvPr/>
        </p:nvSpPr>
        <p:spPr>
          <a:xfrm>
            <a:off x="1975092" y="3220473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7733CB07-A352-49FC-B05A-48B09C1A29D7}"/>
              </a:ext>
            </a:extLst>
          </p:cNvPr>
          <p:cNvSpPr/>
          <p:nvPr/>
        </p:nvSpPr>
        <p:spPr>
          <a:xfrm>
            <a:off x="1796307" y="339740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6E8004BD-9B32-40C6-85D3-2E2CCBBCDDF9}"/>
              </a:ext>
            </a:extLst>
          </p:cNvPr>
          <p:cNvSpPr/>
          <p:nvPr/>
        </p:nvSpPr>
        <p:spPr>
          <a:xfrm rot="16200000">
            <a:off x="1800965" y="341456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CD455C2E-7743-493A-852C-C5B374EE5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47974"/>
              </p:ext>
            </p:extLst>
          </p:nvPr>
        </p:nvGraphicFramePr>
        <p:xfrm>
          <a:off x="5205654" y="5485865"/>
          <a:ext cx="127134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46">
                  <a:extLst>
                    <a:ext uri="{9D8B030D-6E8A-4147-A177-3AD203B41FA5}">
                      <a16:colId xmlns:a16="http://schemas.microsoft.com/office/drawing/2014/main" val="3813131887"/>
                    </a:ext>
                  </a:extLst>
                </a:gridCol>
              </a:tblGrid>
              <a:tr h="573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b="0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Continuar!</a:t>
                      </a:r>
                      <a:endParaRPr lang="pt-PT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pt-P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151943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0C1817CC-FA2F-456B-8994-D8352D68C6F8}"/>
              </a:ext>
            </a:extLst>
          </p:cNvPr>
          <p:cNvSpPr/>
          <p:nvPr/>
        </p:nvSpPr>
        <p:spPr>
          <a:xfrm>
            <a:off x="5205653" y="5485865"/>
            <a:ext cx="1271335" cy="372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5927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4DE034C-F156-4C34-B107-F9C2CB7A90B8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E30F40-C37B-4A25-B696-1F4C3AFD6AAA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B501CBAB-AB0B-43E9-A86F-E2C312C69B85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E99599F3-7502-4857-893B-B1500E2C4F2E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5BAA1F21-3C60-4AF6-8317-A51CAEDD4929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A7C75A6F-E7C2-4F06-8847-CF4123C5E245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uxograma: Conexão 9">
            <a:extLst>
              <a:ext uri="{FF2B5EF4-FFF2-40B4-BE49-F238E27FC236}">
                <a16:creationId xmlns:a16="http://schemas.microsoft.com/office/drawing/2014/main" id="{6AE17945-F034-40C0-980B-74F6A35F37B2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46924DA-3FC4-4030-B835-9130589CB066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A0F5A94-2449-4E1A-A701-BED11E2C1EF3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62D7479E-6E4F-4144-9927-4DC437D1D701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319F24B-8689-48A3-B7ED-FC6DC13E9CFF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08607AEE-79C3-4B11-B38E-465EF5A7922C}"/>
              </a:ext>
            </a:extLst>
          </p:cNvPr>
          <p:cNvSpPr/>
          <p:nvPr/>
        </p:nvSpPr>
        <p:spPr>
          <a:xfrm rot="16200000">
            <a:off x="7474592" y="2742150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30999654-CF93-4867-B1C6-741F4A4BA227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6" name="Tabela 35">
            <a:extLst>
              <a:ext uri="{FF2B5EF4-FFF2-40B4-BE49-F238E27FC236}">
                <a16:creationId xmlns:a16="http://schemas.microsoft.com/office/drawing/2014/main" id="{7B4E4AF2-5098-4479-8733-2D8BF394B6F6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3C3742DE-809B-45A9-B3C7-B8AAFA50C7F9}"/>
              </a:ext>
            </a:extLst>
          </p:cNvPr>
          <p:cNvCxnSpPr/>
          <p:nvPr/>
        </p:nvCxnSpPr>
        <p:spPr>
          <a:xfrm flipV="1">
            <a:off x="1666430" y="3429000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9ACB82A8-147D-458E-B677-332EE407D2ED}"/>
              </a:ext>
            </a:extLst>
          </p:cNvPr>
          <p:cNvCxnSpPr/>
          <p:nvPr/>
        </p:nvCxnSpPr>
        <p:spPr>
          <a:xfrm>
            <a:off x="1854437" y="3428999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83EF3014-29AA-4ACC-826A-B13DF9886BF5}"/>
              </a:ext>
            </a:extLst>
          </p:cNvPr>
          <p:cNvCxnSpPr/>
          <p:nvPr/>
        </p:nvCxnSpPr>
        <p:spPr>
          <a:xfrm flipV="1">
            <a:off x="1854437" y="3221764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18F4EF3B-E315-4D1D-AA2A-DFE30A5C458E}"/>
              </a:ext>
            </a:extLst>
          </p:cNvPr>
          <p:cNvCxnSpPr/>
          <p:nvPr/>
        </p:nvCxnSpPr>
        <p:spPr>
          <a:xfrm>
            <a:off x="1854437" y="3221764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3B971315-719B-4E9F-829C-76C94BD1E225}"/>
              </a:ext>
            </a:extLst>
          </p:cNvPr>
          <p:cNvCxnSpPr>
            <a:cxnSpLocks/>
          </p:cNvCxnSpPr>
          <p:nvPr/>
        </p:nvCxnSpPr>
        <p:spPr>
          <a:xfrm flipH="1">
            <a:off x="1678492" y="3221763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uxograma: Conexão 49">
            <a:extLst>
              <a:ext uri="{FF2B5EF4-FFF2-40B4-BE49-F238E27FC236}">
                <a16:creationId xmlns:a16="http://schemas.microsoft.com/office/drawing/2014/main" id="{65856A22-266F-49EF-B6FD-766B783E1906}"/>
              </a:ext>
            </a:extLst>
          </p:cNvPr>
          <p:cNvSpPr/>
          <p:nvPr/>
        </p:nvSpPr>
        <p:spPr>
          <a:xfrm>
            <a:off x="1824459" y="3125098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A96B8BCE-8F04-4B60-B21F-61BA34F70736}"/>
              </a:ext>
            </a:extLst>
          </p:cNvPr>
          <p:cNvCxnSpPr/>
          <p:nvPr/>
        </p:nvCxnSpPr>
        <p:spPr>
          <a:xfrm flipV="1">
            <a:off x="3137858" y="4175207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70A726C2-1792-4B19-8C2A-5120EE03C0F6}"/>
              </a:ext>
            </a:extLst>
          </p:cNvPr>
          <p:cNvCxnSpPr/>
          <p:nvPr/>
        </p:nvCxnSpPr>
        <p:spPr>
          <a:xfrm>
            <a:off x="3325865" y="4175206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198DF59D-BCAB-4917-8277-DA99C0C1ABB9}"/>
              </a:ext>
            </a:extLst>
          </p:cNvPr>
          <p:cNvCxnSpPr/>
          <p:nvPr/>
        </p:nvCxnSpPr>
        <p:spPr>
          <a:xfrm flipV="1">
            <a:off x="3325865" y="3967971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37B32E05-737B-44C9-89B5-BD07E6A26478}"/>
              </a:ext>
            </a:extLst>
          </p:cNvPr>
          <p:cNvCxnSpPr/>
          <p:nvPr/>
        </p:nvCxnSpPr>
        <p:spPr>
          <a:xfrm>
            <a:off x="3325865" y="3967971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xão reta 59">
            <a:extLst>
              <a:ext uri="{FF2B5EF4-FFF2-40B4-BE49-F238E27FC236}">
                <a16:creationId xmlns:a16="http://schemas.microsoft.com/office/drawing/2014/main" id="{D21AA6DA-EE9D-48FC-971E-F3D87B6104A1}"/>
              </a:ext>
            </a:extLst>
          </p:cNvPr>
          <p:cNvCxnSpPr>
            <a:cxnSpLocks/>
          </p:cNvCxnSpPr>
          <p:nvPr/>
        </p:nvCxnSpPr>
        <p:spPr>
          <a:xfrm flipH="1">
            <a:off x="3149920" y="3967970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luxograma: Conexão 60">
            <a:extLst>
              <a:ext uri="{FF2B5EF4-FFF2-40B4-BE49-F238E27FC236}">
                <a16:creationId xmlns:a16="http://schemas.microsoft.com/office/drawing/2014/main" id="{3CFFE181-6D3F-431F-9B76-48CBDD81CD25}"/>
              </a:ext>
            </a:extLst>
          </p:cNvPr>
          <p:cNvSpPr/>
          <p:nvPr/>
        </p:nvSpPr>
        <p:spPr>
          <a:xfrm>
            <a:off x="3295887" y="3871305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9180442A-E617-418F-8780-E0B1CEC7A2C8}"/>
              </a:ext>
            </a:extLst>
          </p:cNvPr>
          <p:cNvCxnSpPr/>
          <p:nvPr/>
        </p:nvCxnSpPr>
        <p:spPr>
          <a:xfrm flipV="1">
            <a:off x="3832333" y="263802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9E697580-F9EC-4B01-B3D9-5AB38A8082A6}"/>
              </a:ext>
            </a:extLst>
          </p:cNvPr>
          <p:cNvCxnSpPr/>
          <p:nvPr/>
        </p:nvCxnSpPr>
        <p:spPr>
          <a:xfrm>
            <a:off x="4020340" y="263802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xão reta 63">
            <a:extLst>
              <a:ext uri="{FF2B5EF4-FFF2-40B4-BE49-F238E27FC236}">
                <a16:creationId xmlns:a16="http://schemas.microsoft.com/office/drawing/2014/main" id="{7749ED02-5FC6-4CF1-97D2-EA2D717E5720}"/>
              </a:ext>
            </a:extLst>
          </p:cNvPr>
          <p:cNvCxnSpPr/>
          <p:nvPr/>
        </p:nvCxnSpPr>
        <p:spPr>
          <a:xfrm flipV="1">
            <a:off x="4020340" y="243078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F3BBDE94-F5AB-46A1-8B57-0EC8FE4910FB}"/>
              </a:ext>
            </a:extLst>
          </p:cNvPr>
          <p:cNvCxnSpPr/>
          <p:nvPr/>
        </p:nvCxnSpPr>
        <p:spPr>
          <a:xfrm>
            <a:off x="4020340" y="243078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70770C8E-A38E-4168-AD34-D4BD7A049BAF}"/>
              </a:ext>
            </a:extLst>
          </p:cNvPr>
          <p:cNvCxnSpPr>
            <a:cxnSpLocks/>
          </p:cNvCxnSpPr>
          <p:nvPr/>
        </p:nvCxnSpPr>
        <p:spPr>
          <a:xfrm flipH="1">
            <a:off x="3844395" y="243078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uxograma: Conexão 66">
            <a:extLst>
              <a:ext uri="{FF2B5EF4-FFF2-40B4-BE49-F238E27FC236}">
                <a16:creationId xmlns:a16="http://schemas.microsoft.com/office/drawing/2014/main" id="{23A7AA1D-3A76-41D7-A5C1-F32B5DD9F4BC}"/>
              </a:ext>
            </a:extLst>
          </p:cNvPr>
          <p:cNvSpPr/>
          <p:nvPr/>
        </p:nvSpPr>
        <p:spPr>
          <a:xfrm>
            <a:off x="3990362" y="233412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6A1EE701-C210-4706-82D2-C399B7F52EA3}"/>
              </a:ext>
            </a:extLst>
          </p:cNvPr>
          <p:cNvCxnSpPr/>
          <p:nvPr/>
        </p:nvCxnSpPr>
        <p:spPr>
          <a:xfrm flipV="1">
            <a:off x="6174288" y="3053453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7088AB07-B1F6-4F03-9D3C-2FCE08545488}"/>
              </a:ext>
            </a:extLst>
          </p:cNvPr>
          <p:cNvCxnSpPr/>
          <p:nvPr/>
        </p:nvCxnSpPr>
        <p:spPr>
          <a:xfrm>
            <a:off x="6362295" y="3053452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xão reta 69">
            <a:extLst>
              <a:ext uri="{FF2B5EF4-FFF2-40B4-BE49-F238E27FC236}">
                <a16:creationId xmlns:a16="http://schemas.microsoft.com/office/drawing/2014/main" id="{4DF74AD3-2EDD-421E-A4C1-97453B17DC75}"/>
              </a:ext>
            </a:extLst>
          </p:cNvPr>
          <p:cNvCxnSpPr/>
          <p:nvPr/>
        </p:nvCxnSpPr>
        <p:spPr>
          <a:xfrm flipV="1">
            <a:off x="6362295" y="2846217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xão reta 70">
            <a:extLst>
              <a:ext uri="{FF2B5EF4-FFF2-40B4-BE49-F238E27FC236}">
                <a16:creationId xmlns:a16="http://schemas.microsoft.com/office/drawing/2014/main" id="{00D6D33C-BD11-4DBA-8832-7051BCDB4122}"/>
              </a:ext>
            </a:extLst>
          </p:cNvPr>
          <p:cNvCxnSpPr/>
          <p:nvPr/>
        </p:nvCxnSpPr>
        <p:spPr>
          <a:xfrm>
            <a:off x="6362295" y="2846217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xão reta 71">
            <a:extLst>
              <a:ext uri="{FF2B5EF4-FFF2-40B4-BE49-F238E27FC236}">
                <a16:creationId xmlns:a16="http://schemas.microsoft.com/office/drawing/2014/main" id="{6B6F6FB0-6256-4D13-9738-702FB91CCFEF}"/>
              </a:ext>
            </a:extLst>
          </p:cNvPr>
          <p:cNvCxnSpPr>
            <a:cxnSpLocks/>
          </p:cNvCxnSpPr>
          <p:nvPr/>
        </p:nvCxnSpPr>
        <p:spPr>
          <a:xfrm flipH="1">
            <a:off x="6186350" y="2846216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Fluxograma: Conexão 72">
            <a:extLst>
              <a:ext uri="{FF2B5EF4-FFF2-40B4-BE49-F238E27FC236}">
                <a16:creationId xmlns:a16="http://schemas.microsoft.com/office/drawing/2014/main" id="{5089B730-D50D-4FC1-8E01-98C4D3E480D0}"/>
              </a:ext>
            </a:extLst>
          </p:cNvPr>
          <p:cNvSpPr/>
          <p:nvPr/>
        </p:nvSpPr>
        <p:spPr>
          <a:xfrm>
            <a:off x="6332317" y="2749551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BC7E789C-C9DB-4319-94BE-A6B8CADC656D}"/>
              </a:ext>
            </a:extLst>
          </p:cNvPr>
          <p:cNvCxnSpPr/>
          <p:nvPr/>
        </p:nvCxnSpPr>
        <p:spPr>
          <a:xfrm flipV="1">
            <a:off x="5222909" y="422006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EDCBCF53-34C3-42E6-8FF3-A73ED5130AA6}"/>
              </a:ext>
            </a:extLst>
          </p:cNvPr>
          <p:cNvCxnSpPr/>
          <p:nvPr/>
        </p:nvCxnSpPr>
        <p:spPr>
          <a:xfrm>
            <a:off x="5410916" y="422006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xão reta 75">
            <a:extLst>
              <a:ext uri="{FF2B5EF4-FFF2-40B4-BE49-F238E27FC236}">
                <a16:creationId xmlns:a16="http://schemas.microsoft.com/office/drawing/2014/main" id="{CFBBC964-8ABD-4C2C-939C-3D8F5D1623B8}"/>
              </a:ext>
            </a:extLst>
          </p:cNvPr>
          <p:cNvCxnSpPr/>
          <p:nvPr/>
        </p:nvCxnSpPr>
        <p:spPr>
          <a:xfrm flipV="1">
            <a:off x="5410916" y="401282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043E6931-0EF5-40DB-B065-639D1AE4E376}"/>
              </a:ext>
            </a:extLst>
          </p:cNvPr>
          <p:cNvCxnSpPr/>
          <p:nvPr/>
        </p:nvCxnSpPr>
        <p:spPr>
          <a:xfrm>
            <a:off x="5410916" y="401282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09A45924-07E6-467A-8130-73CC791AB872}"/>
              </a:ext>
            </a:extLst>
          </p:cNvPr>
          <p:cNvCxnSpPr>
            <a:cxnSpLocks/>
          </p:cNvCxnSpPr>
          <p:nvPr/>
        </p:nvCxnSpPr>
        <p:spPr>
          <a:xfrm flipH="1">
            <a:off x="5234971" y="401282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uxograma: Conexão 78">
            <a:extLst>
              <a:ext uri="{FF2B5EF4-FFF2-40B4-BE49-F238E27FC236}">
                <a16:creationId xmlns:a16="http://schemas.microsoft.com/office/drawing/2014/main" id="{32926098-E44E-48E1-A0BC-7B188A5AB050}"/>
              </a:ext>
            </a:extLst>
          </p:cNvPr>
          <p:cNvSpPr/>
          <p:nvPr/>
        </p:nvSpPr>
        <p:spPr>
          <a:xfrm>
            <a:off x="5380938" y="391616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0" name="Conexão reta 79">
            <a:extLst>
              <a:ext uri="{FF2B5EF4-FFF2-40B4-BE49-F238E27FC236}">
                <a16:creationId xmlns:a16="http://schemas.microsoft.com/office/drawing/2014/main" id="{4F866953-17FC-4476-9EF7-2E5955F12D43}"/>
              </a:ext>
            </a:extLst>
          </p:cNvPr>
          <p:cNvCxnSpPr/>
          <p:nvPr/>
        </p:nvCxnSpPr>
        <p:spPr>
          <a:xfrm flipV="1">
            <a:off x="8601992" y="2308076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25A99B67-12ED-4176-84FF-7780615C47BE}"/>
              </a:ext>
            </a:extLst>
          </p:cNvPr>
          <p:cNvCxnSpPr/>
          <p:nvPr/>
        </p:nvCxnSpPr>
        <p:spPr>
          <a:xfrm>
            <a:off x="8789999" y="2308075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xão reta 81">
            <a:extLst>
              <a:ext uri="{FF2B5EF4-FFF2-40B4-BE49-F238E27FC236}">
                <a16:creationId xmlns:a16="http://schemas.microsoft.com/office/drawing/2014/main" id="{BEEF5D3E-801F-4A4B-98FE-46FC8FFB2720}"/>
              </a:ext>
            </a:extLst>
          </p:cNvPr>
          <p:cNvCxnSpPr/>
          <p:nvPr/>
        </p:nvCxnSpPr>
        <p:spPr>
          <a:xfrm flipV="1">
            <a:off x="8789999" y="2100840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exão reta 82">
            <a:extLst>
              <a:ext uri="{FF2B5EF4-FFF2-40B4-BE49-F238E27FC236}">
                <a16:creationId xmlns:a16="http://schemas.microsoft.com/office/drawing/2014/main" id="{1EC9A586-73C0-48F3-94F2-AC4A72D4221A}"/>
              </a:ext>
            </a:extLst>
          </p:cNvPr>
          <p:cNvCxnSpPr/>
          <p:nvPr/>
        </p:nvCxnSpPr>
        <p:spPr>
          <a:xfrm>
            <a:off x="8789999" y="2100840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6AD62047-E421-49C4-B8B8-EEA589E0CDDC}"/>
              </a:ext>
            </a:extLst>
          </p:cNvPr>
          <p:cNvCxnSpPr>
            <a:cxnSpLocks/>
          </p:cNvCxnSpPr>
          <p:nvPr/>
        </p:nvCxnSpPr>
        <p:spPr>
          <a:xfrm flipH="1">
            <a:off x="8614054" y="2100839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Fluxograma: Conexão 84">
            <a:extLst>
              <a:ext uri="{FF2B5EF4-FFF2-40B4-BE49-F238E27FC236}">
                <a16:creationId xmlns:a16="http://schemas.microsoft.com/office/drawing/2014/main" id="{5E514F9F-69B5-4DA8-8DE3-E184907DCB9C}"/>
              </a:ext>
            </a:extLst>
          </p:cNvPr>
          <p:cNvSpPr/>
          <p:nvPr/>
        </p:nvSpPr>
        <p:spPr>
          <a:xfrm>
            <a:off x="8760021" y="2004174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6" name="Conexão reta 85">
            <a:extLst>
              <a:ext uri="{FF2B5EF4-FFF2-40B4-BE49-F238E27FC236}">
                <a16:creationId xmlns:a16="http://schemas.microsoft.com/office/drawing/2014/main" id="{2A93CDC5-FF0B-45E9-AE81-D2A7088C017C}"/>
              </a:ext>
            </a:extLst>
          </p:cNvPr>
          <p:cNvCxnSpPr/>
          <p:nvPr/>
        </p:nvCxnSpPr>
        <p:spPr>
          <a:xfrm flipV="1">
            <a:off x="9587743" y="327786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45587564-51E8-433C-A941-0A2011AAD8AE}"/>
              </a:ext>
            </a:extLst>
          </p:cNvPr>
          <p:cNvCxnSpPr/>
          <p:nvPr/>
        </p:nvCxnSpPr>
        <p:spPr>
          <a:xfrm>
            <a:off x="9775750" y="327786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9836A666-F650-4F82-B480-CC6C3BF591E1}"/>
              </a:ext>
            </a:extLst>
          </p:cNvPr>
          <p:cNvCxnSpPr/>
          <p:nvPr/>
        </p:nvCxnSpPr>
        <p:spPr>
          <a:xfrm flipV="1">
            <a:off x="9775750" y="307062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xão reta 88">
            <a:extLst>
              <a:ext uri="{FF2B5EF4-FFF2-40B4-BE49-F238E27FC236}">
                <a16:creationId xmlns:a16="http://schemas.microsoft.com/office/drawing/2014/main" id="{F7A0687E-52F2-4837-8F62-F25497D78321}"/>
              </a:ext>
            </a:extLst>
          </p:cNvPr>
          <p:cNvCxnSpPr/>
          <p:nvPr/>
        </p:nvCxnSpPr>
        <p:spPr>
          <a:xfrm>
            <a:off x="9775750" y="307062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Conexão reta 89">
            <a:extLst>
              <a:ext uri="{FF2B5EF4-FFF2-40B4-BE49-F238E27FC236}">
                <a16:creationId xmlns:a16="http://schemas.microsoft.com/office/drawing/2014/main" id="{FA14C0A3-452D-4334-A981-54DFAE8BC4F2}"/>
              </a:ext>
            </a:extLst>
          </p:cNvPr>
          <p:cNvCxnSpPr>
            <a:cxnSpLocks/>
          </p:cNvCxnSpPr>
          <p:nvPr/>
        </p:nvCxnSpPr>
        <p:spPr>
          <a:xfrm flipH="1">
            <a:off x="9599805" y="307062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1" name="Fluxograma: Conexão 90">
            <a:extLst>
              <a:ext uri="{FF2B5EF4-FFF2-40B4-BE49-F238E27FC236}">
                <a16:creationId xmlns:a16="http://schemas.microsoft.com/office/drawing/2014/main" id="{BAC6D7EB-E77F-43D0-B489-6DB07908EF28}"/>
              </a:ext>
            </a:extLst>
          </p:cNvPr>
          <p:cNvSpPr/>
          <p:nvPr/>
        </p:nvSpPr>
        <p:spPr>
          <a:xfrm>
            <a:off x="9745772" y="297395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2" name="Conexão reta 91">
            <a:extLst>
              <a:ext uri="{FF2B5EF4-FFF2-40B4-BE49-F238E27FC236}">
                <a16:creationId xmlns:a16="http://schemas.microsoft.com/office/drawing/2014/main" id="{6C85AE58-DEF7-48A0-B95D-09210BFEA81D}"/>
              </a:ext>
            </a:extLst>
          </p:cNvPr>
          <p:cNvCxnSpPr/>
          <p:nvPr/>
        </p:nvCxnSpPr>
        <p:spPr>
          <a:xfrm flipV="1">
            <a:off x="8144936" y="3958622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34726BEE-A212-4D74-9B58-3C302129C025}"/>
              </a:ext>
            </a:extLst>
          </p:cNvPr>
          <p:cNvCxnSpPr/>
          <p:nvPr/>
        </p:nvCxnSpPr>
        <p:spPr>
          <a:xfrm>
            <a:off x="8332943" y="3958621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E793AD15-25C1-4986-9A21-D79C35C620D6}"/>
              </a:ext>
            </a:extLst>
          </p:cNvPr>
          <p:cNvCxnSpPr/>
          <p:nvPr/>
        </p:nvCxnSpPr>
        <p:spPr>
          <a:xfrm flipV="1">
            <a:off x="8332943" y="3751386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onexão reta 94">
            <a:extLst>
              <a:ext uri="{FF2B5EF4-FFF2-40B4-BE49-F238E27FC236}">
                <a16:creationId xmlns:a16="http://schemas.microsoft.com/office/drawing/2014/main" id="{492A2359-7D44-4889-8956-29A079F1B1BF}"/>
              </a:ext>
            </a:extLst>
          </p:cNvPr>
          <p:cNvCxnSpPr/>
          <p:nvPr/>
        </p:nvCxnSpPr>
        <p:spPr>
          <a:xfrm>
            <a:off x="8332943" y="3751386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Conexão reta 95">
            <a:extLst>
              <a:ext uri="{FF2B5EF4-FFF2-40B4-BE49-F238E27FC236}">
                <a16:creationId xmlns:a16="http://schemas.microsoft.com/office/drawing/2014/main" id="{FD31A605-E539-4B5D-B7A1-0A73A8377FB8}"/>
              </a:ext>
            </a:extLst>
          </p:cNvPr>
          <p:cNvCxnSpPr>
            <a:cxnSpLocks/>
          </p:cNvCxnSpPr>
          <p:nvPr/>
        </p:nvCxnSpPr>
        <p:spPr>
          <a:xfrm flipH="1">
            <a:off x="8156998" y="3751385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Fluxograma: Conexão 96">
            <a:extLst>
              <a:ext uri="{FF2B5EF4-FFF2-40B4-BE49-F238E27FC236}">
                <a16:creationId xmlns:a16="http://schemas.microsoft.com/office/drawing/2014/main" id="{77845924-223E-4476-875F-1E479966CDB2}"/>
              </a:ext>
            </a:extLst>
          </p:cNvPr>
          <p:cNvSpPr/>
          <p:nvPr/>
        </p:nvSpPr>
        <p:spPr>
          <a:xfrm>
            <a:off x="8302965" y="3654720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8" name="Conexão reta 97">
            <a:extLst>
              <a:ext uri="{FF2B5EF4-FFF2-40B4-BE49-F238E27FC236}">
                <a16:creationId xmlns:a16="http://schemas.microsoft.com/office/drawing/2014/main" id="{668DA43C-25EB-4E97-8B46-1CB1244545D8}"/>
              </a:ext>
            </a:extLst>
          </p:cNvPr>
          <p:cNvCxnSpPr/>
          <p:nvPr/>
        </p:nvCxnSpPr>
        <p:spPr>
          <a:xfrm flipV="1">
            <a:off x="6888786" y="307394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Conexão reta 98">
            <a:extLst>
              <a:ext uri="{FF2B5EF4-FFF2-40B4-BE49-F238E27FC236}">
                <a16:creationId xmlns:a16="http://schemas.microsoft.com/office/drawing/2014/main" id="{8D6C52DE-3ACD-4485-A100-F99B9B1727F5}"/>
              </a:ext>
            </a:extLst>
          </p:cNvPr>
          <p:cNvCxnSpPr/>
          <p:nvPr/>
        </p:nvCxnSpPr>
        <p:spPr>
          <a:xfrm>
            <a:off x="7076793" y="307394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xão reta 99">
            <a:extLst>
              <a:ext uri="{FF2B5EF4-FFF2-40B4-BE49-F238E27FC236}">
                <a16:creationId xmlns:a16="http://schemas.microsoft.com/office/drawing/2014/main" id="{98863962-3BE5-4F41-B0CB-E33A2713604C}"/>
              </a:ext>
            </a:extLst>
          </p:cNvPr>
          <p:cNvCxnSpPr/>
          <p:nvPr/>
        </p:nvCxnSpPr>
        <p:spPr>
          <a:xfrm flipV="1">
            <a:off x="7076793" y="286670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23E06E16-0EC4-4DB0-98D7-C709643B533D}"/>
              </a:ext>
            </a:extLst>
          </p:cNvPr>
          <p:cNvCxnSpPr/>
          <p:nvPr/>
        </p:nvCxnSpPr>
        <p:spPr>
          <a:xfrm>
            <a:off x="7076793" y="286670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xão reta 101">
            <a:extLst>
              <a:ext uri="{FF2B5EF4-FFF2-40B4-BE49-F238E27FC236}">
                <a16:creationId xmlns:a16="http://schemas.microsoft.com/office/drawing/2014/main" id="{5156EF2D-14EA-4CE5-9302-4DC7030E7C85}"/>
              </a:ext>
            </a:extLst>
          </p:cNvPr>
          <p:cNvCxnSpPr>
            <a:cxnSpLocks/>
          </p:cNvCxnSpPr>
          <p:nvPr/>
        </p:nvCxnSpPr>
        <p:spPr>
          <a:xfrm flipH="1">
            <a:off x="6900848" y="286670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Fluxograma: Conexão 102">
            <a:extLst>
              <a:ext uri="{FF2B5EF4-FFF2-40B4-BE49-F238E27FC236}">
                <a16:creationId xmlns:a16="http://schemas.microsoft.com/office/drawing/2014/main" id="{8A92AD84-AD8D-4BEE-B342-9824B07847E9}"/>
              </a:ext>
            </a:extLst>
          </p:cNvPr>
          <p:cNvSpPr/>
          <p:nvPr/>
        </p:nvSpPr>
        <p:spPr>
          <a:xfrm>
            <a:off x="7046815" y="277003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4" name="Conexão reta 103">
            <a:extLst>
              <a:ext uri="{FF2B5EF4-FFF2-40B4-BE49-F238E27FC236}">
                <a16:creationId xmlns:a16="http://schemas.microsoft.com/office/drawing/2014/main" id="{183628EA-4CA0-4716-AE5A-8C04EF1A3374}"/>
              </a:ext>
            </a:extLst>
          </p:cNvPr>
          <p:cNvCxnSpPr/>
          <p:nvPr/>
        </p:nvCxnSpPr>
        <p:spPr>
          <a:xfrm flipV="1">
            <a:off x="7420205" y="2256269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D29E4E21-8F32-4554-9A93-9453EE2D7EDD}"/>
              </a:ext>
            </a:extLst>
          </p:cNvPr>
          <p:cNvCxnSpPr/>
          <p:nvPr/>
        </p:nvCxnSpPr>
        <p:spPr>
          <a:xfrm>
            <a:off x="7608212" y="2256268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xão reta 105">
            <a:extLst>
              <a:ext uri="{FF2B5EF4-FFF2-40B4-BE49-F238E27FC236}">
                <a16:creationId xmlns:a16="http://schemas.microsoft.com/office/drawing/2014/main" id="{73658A94-C312-40D1-A929-9E986C3D5E95}"/>
              </a:ext>
            </a:extLst>
          </p:cNvPr>
          <p:cNvCxnSpPr/>
          <p:nvPr/>
        </p:nvCxnSpPr>
        <p:spPr>
          <a:xfrm flipV="1">
            <a:off x="7608212" y="2049033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Conexão reta 106">
            <a:extLst>
              <a:ext uri="{FF2B5EF4-FFF2-40B4-BE49-F238E27FC236}">
                <a16:creationId xmlns:a16="http://schemas.microsoft.com/office/drawing/2014/main" id="{52CD59D8-B8B9-448F-BE3F-C108FAB79081}"/>
              </a:ext>
            </a:extLst>
          </p:cNvPr>
          <p:cNvCxnSpPr/>
          <p:nvPr/>
        </p:nvCxnSpPr>
        <p:spPr>
          <a:xfrm>
            <a:off x="7608212" y="2049033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Conexão reta 107">
            <a:extLst>
              <a:ext uri="{FF2B5EF4-FFF2-40B4-BE49-F238E27FC236}">
                <a16:creationId xmlns:a16="http://schemas.microsoft.com/office/drawing/2014/main" id="{31810176-1361-46AF-9FF2-76B53C0AA32F}"/>
              </a:ext>
            </a:extLst>
          </p:cNvPr>
          <p:cNvCxnSpPr>
            <a:cxnSpLocks/>
          </p:cNvCxnSpPr>
          <p:nvPr/>
        </p:nvCxnSpPr>
        <p:spPr>
          <a:xfrm flipH="1">
            <a:off x="7432267" y="2049032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9" name="Fluxograma: Conexão 108">
            <a:extLst>
              <a:ext uri="{FF2B5EF4-FFF2-40B4-BE49-F238E27FC236}">
                <a16:creationId xmlns:a16="http://schemas.microsoft.com/office/drawing/2014/main" id="{B17333EB-9506-4584-81A3-ACDA25BD0DB9}"/>
              </a:ext>
            </a:extLst>
          </p:cNvPr>
          <p:cNvSpPr/>
          <p:nvPr/>
        </p:nvSpPr>
        <p:spPr>
          <a:xfrm>
            <a:off x="7578234" y="1952367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E91057E-4394-40F5-B102-65B803D72CA4}"/>
              </a:ext>
            </a:extLst>
          </p:cNvPr>
          <p:cNvSpPr txBox="1"/>
          <p:nvPr/>
        </p:nvSpPr>
        <p:spPr>
          <a:xfrm>
            <a:off x="3045643" y="980229"/>
            <a:ext cx="734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Filipino Tomás                      0:0                      Oponente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8E079001-40D7-45F1-B248-949C7BFC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767703"/>
              </p:ext>
            </p:extLst>
          </p:nvPr>
        </p:nvGraphicFramePr>
        <p:xfrm>
          <a:off x="1289264" y="5550932"/>
          <a:ext cx="3088771" cy="47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8771">
                  <a:extLst>
                    <a:ext uri="{9D8B030D-6E8A-4147-A177-3AD203B41FA5}">
                      <a16:colId xmlns:a16="http://schemas.microsoft.com/office/drawing/2014/main" val="2106025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500" dirty="0">
                          <a:solidFill>
                            <a:schemeClr val="tx1"/>
                          </a:solidFill>
                        </a:rPr>
                        <a:t>Cronómetro: 00:00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830596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FB78261B-A65D-4D64-9301-31AC20B448ED}"/>
              </a:ext>
            </a:extLst>
          </p:cNvPr>
          <p:cNvSpPr txBox="1"/>
          <p:nvPr/>
        </p:nvSpPr>
        <p:spPr>
          <a:xfrm>
            <a:off x="4141606" y="304596"/>
            <a:ext cx="350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/>
              <a:t>Começou o jogo!!! Boa Sorte!</a:t>
            </a:r>
          </a:p>
        </p:txBody>
      </p:sp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B5931E1B-0D27-4119-81BB-8DFC4E772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24315"/>
              </p:ext>
            </p:extLst>
          </p:nvPr>
        </p:nvGraphicFramePr>
        <p:xfrm>
          <a:off x="8955799" y="5520993"/>
          <a:ext cx="12638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887">
                  <a:extLst>
                    <a:ext uri="{9D8B030D-6E8A-4147-A177-3AD203B41FA5}">
                      <a16:colId xmlns:a16="http://schemas.microsoft.com/office/drawing/2014/main" val="3165817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19475"/>
                  </a:ext>
                </a:extLst>
              </a:tr>
            </a:tbl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BE58F74C-50B4-442C-80D0-15D8E24A4318}"/>
              </a:ext>
            </a:extLst>
          </p:cNvPr>
          <p:cNvSpPr/>
          <p:nvPr/>
        </p:nvSpPr>
        <p:spPr>
          <a:xfrm>
            <a:off x="8963638" y="5550932"/>
            <a:ext cx="1187041" cy="359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7262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4DE034C-F156-4C34-B107-F9C2CB7A90B8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E30F40-C37B-4A25-B696-1F4C3AFD6AAA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B501CBAB-AB0B-43E9-A86F-E2C312C69B85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E99599F3-7502-4857-893B-B1500E2C4F2E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5BAA1F21-3C60-4AF6-8317-A51CAEDD4929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A7C75A6F-E7C2-4F06-8847-CF4123C5E245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uxograma: Conexão 9">
            <a:extLst>
              <a:ext uri="{FF2B5EF4-FFF2-40B4-BE49-F238E27FC236}">
                <a16:creationId xmlns:a16="http://schemas.microsoft.com/office/drawing/2014/main" id="{6AE17945-F034-40C0-980B-74F6A35F37B2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46924DA-3FC4-4030-B835-9130589CB066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A0F5A94-2449-4E1A-A701-BED11E2C1EF3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62D7479E-6E4F-4144-9927-4DC437D1D701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319F24B-8689-48A3-B7ED-FC6DC13E9CFF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08607AEE-79C3-4B11-B38E-465EF5A7922C}"/>
              </a:ext>
            </a:extLst>
          </p:cNvPr>
          <p:cNvSpPr/>
          <p:nvPr/>
        </p:nvSpPr>
        <p:spPr>
          <a:xfrm rot="16200000">
            <a:off x="7474592" y="2742150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30999654-CF93-4867-B1C6-741F4A4BA227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6" name="Tabela 35">
            <a:extLst>
              <a:ext uri="{FF2B5EF4-FFF2-40B4-BE49-F238E27FC236}">
                <a16:creationId xmlns:a16="http://schemas.microsoft.com/office/drawing/2014/main" id="{7B4E4AF2-5098-4479-8733-2D8BF394B6F6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3C3742DE-809B-45A9-B3C7-B8AAFA50C7F9}"/>
              </a:ext>
            </a:extLst>
          </p:cNvPr>
          <p:cNvCxnSpPr/>
          <p:nvPr/>
        </p:nvCxnSpPr>
        <p:spPr>
          <a:xfrm flipV="1">
            <a:off x="1666430" y="3429000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9ACB82A8-147D-458E-B677-332EE407D2ED}"/>
              </a:ext>
            </a:extLst>
          </p:cNvPr>
          <p:cNvCxnSpPr/>
          <p:nvPr/>
        </p:nvCxnSpPr>
        <p:spPr>
          <a:xfrm>
            <a:off x="1854437" y="3428999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83EF3014-29AA-4ACC-826A-B13DF9886BF5}"/>
              </a:ext>
            </a:extLst>
          </p:cNvPr>
          <p:cNvCxnSpPr/>
          <p:nvPr/>
        </p:nvCxnSpPr>
        <p:spPr>
          <a:xfrm flipV="1">
            <a:off x="1854437" y="3221764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18F4EF3B-E315-4D1D-AA2A-DFE30A5C458E}"/>
              </a:ext>
            </a:extLst>
          </p:cNvPr>
          <p:cNvCxnSpPr/>
          <p:nvPr/>
        </p:nvCxnSpPr>
        <p:spPr>
          <a:xfrm>
            <a:off x="1854437" y="3221764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3B971315-719B-4E9F-829C-76C94BD1E225}"/>
              </a:ext>
            </a:extLst>
          </p:cNvPr>
          <p:cNvCxnSpPr>
            <a:cxnSpLocks/>
          </p:cNvCxnSpPr>
          <p:nvPr/>
        </p:nvCxnSpPr>
        <p:spPr>
          <a:xfrm flipH="1">
            <a:off x="1678492" y="3221763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uxograma: Conexão 49">
            <a:extLst>
              <a:ext uri="{FF2B5EF4-FFF2-40B4-BE49-F238E27FC236}">
                <a16:creationId xmlns:a16="http://schemas.microsoft.com/office/drawing/2014/main" id="{65856A22-266F-49EF-B6FD-766B783E1906}"/>
              </a:ext>
            </a:extLst>
          </p:cNvPr>
          <p:cNvSpPr/>
          <p:nvPr/>
        </p:nvSpPr>
        <p:spPr>
          <a:xfrm>
            <a:off x="1824459" y="3125098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A96B8BCE-8F04-4B60-B21F-61BA34F70736}"/>
              </a:ext>
            </a:extLst>
          </p:cNvPr>
          <p:cNvCxnSpPr/>
          <p:nvPr/>
        </p:nvCxnSpPr>
        <p:spPr>
          <a:xfrm flipV="1">
            <a:off x="3137858" y="4175207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70A726C2-1792-4B19-8C2A-5120EE03C0F6}"/>
              </a:ext>
            </a:extLst>
          </p:cNvPr>
          <p:cNvCxnSpPr/>
          <p:nvPr/>
        </p:nvCxnSpPr>
        <p:spPr>
          <a:xfrm>
            <a:off x="3325865" y="4175206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198DF59D-BCAB-4917-8277-DA99C0C1ABB9}"/>
              </a:ext>
            </a:extLst>
          </p:cNvPr>
          <p:cNvCxnSpPr/>
          <p:nvPr/>
        </p:nvCxnSpPr>
        <p:spPr>
          <a:xfrm flipV="1">
            <a:off x="3325865" y="3967971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37B32E05-737B-44C9-89B5-BD07E6A26478}"/>
              </a:ext>
            </a:extLst>
          </p:cNvPr>
          <p:cNvCxnSpPr/>
          <p:nvPr/>
        </p:nvCxnSpPr>
        <p:spPr>
          <a:xfrm>
            <a:off x="3325865" y="3967971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xão reta 59">
            <a:extLst>
              <a:ext uri="{FF2B5EF4-FFF2-40B4-BE49-F238E27FC236}">
                <a16:creationId xmlns:a16="http://schemas.microsoft.com/office/drawing/2014/main" id="{D21AA6DA-EE9D-48FC-971E-F3D87B6104A1}"/>
              </a:ext>
            </a:extLst>
          </p:cNvPr>
          <p:cNvCxnSpPr>
            <a:cxnSpLocks/>
          </p:cNvCxnSpPr>
          <p:nvPr/>
        </p:nvCxnSpPr>
        <p:spPr>
          <a:xfrm flipH="1">
            <a:off x="3149920" y="3967970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luxograma: Conexão 60">
            <a:extLst>
              <a:ext uri="{FF2B5EF4-FFF2-40B4-BE49-F238E27FC236}">
                <a16:creationId xmlns:a16="http://schemas.microsoft.com/office/drawing/2014/main" id="{3CFFE181-6D3F-431F-9B76-48CBDD81CD25}"/>
              </a:ext>
            </a:extLst>
          </p:cNvPr>
          <p:cNvSpPr/>
          <p:nvPr/>
        </p:nvSpPr>
        <p:spPr>
          <a:xfrm>
            <a:off x="3295887" y="3871305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9180442A-E617-418F-8780-E0B1CEC7A2C8}"/>
              </a:ext>
            </a:extLst>
          </p:cNvPr>
          <p:cNvCxnSpPr/>
          <p:nvPr/>
        </p:nvCxnSpPr>
        <p:spPr>
          <a:xfrm flipV="1">
            <a:off x="3832333" y="263802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9E697580-F9EC-4B01-B3D9-5AB38A8082A6}"/>
              </a:ext>
            </a:extLst>
          </p:cNvPr>
          <p:cNvCxnSpPr/>
          <p:nvPr/>
        </p:nvCxnSpPr>
        <p:spPr>
          <a:xfrm>
            <a:off x="4020340" y="263802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xão reta 63">
            <a:extLst>
              <a:ext uri="{FF2B5EF4-FFF2-40B4-BE49-F238E27FC236}">
                <a16:creationId xmlns:a16="http://schemas.microsoft.com/office/drawing/2014/main" id="{7749ED02-5FC6-4CF1-97D2-EA2D717E5720}"/>
              </a:ext>
            </a:extLst>
          </p:cNvPr>
          <p:cNvCxnSpPr/>
          <p:nvPr/>
        </p:nvCxnSpPr>
        <p:spPr>
          <a:xfrm flipV="1">
            <a:off x="4020340" y="243078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F3BBDE94-F5AB-46A1-8B57-0EC8FE4910FB}"/>
              </a:ext>
            </a:extLst>
          </p:cNvPr>
          <p:cNvCxnSpPr/>
          <p:nvPr/>
        </p:nvCxnSpPr>
        <p:spPr>
          <a:xfrm>
            <a:off x="4020340" y="243078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70770C8E-A38E-4168-AD34-D4BD7A049BAF}"/>
              </a:ext>
            </a:extLst>
          </p:cNvPr>
          <p:cNvCxnSpPr>
            <a:cxnSpLocks/>
          </p:cNvCxnSpPr>
          <p:nvPr/>
        </p:nvCxnSpPr>
        <p:spPr>
          <a:xfrm flipH="1">
            <a:off x="3844395" y="243078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uxograma: Conexão 66">
            <a:extLst>
              <a:ext uri="{FF2B5EF4-FFF2-40B4-BE49-F238E27FC236}">
                <a16:creationId xmlns:a16="http://schemas.microsoft.com/office/drawing/2014/main" id="{23A7AA1D-3A76-41D7-A5C1-F32B5DD9F4BC}"/>
              </a:ext>
            </a:extLst>
          </p:cNvPr>
          <p:cNvSpPr/>
          <p:nvPr/>
        </p:nvSpPr>
        <p:spPr>
          <a:xfrm>
            <a:off x="3990362" y="233412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6A1EE701-C210-4706-82D2-C399B7F52EA3}"/>
              </a:ext>
            </a:extLst>
          </p:cNvPr>
          <p:cNvCxnSpPr/>
          <p:nvPr/>
        </p:nvCxnSpPr>
        <p:spPr>
          <a:xfrm flipV="1">
            <a:off x="6174288" y="3053453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7088AB07-B1F6-4F03-9D3C-2FCE08545488}"/>
              </a:ext>
            </a:extLst>
          </p:cNvPr>
          <p:cNvCxnSpPr/>
          <p:nvPr/>
        </p:nvCxnSpPr>
        <p:spPr>
          <a:xfrm>
            <a:off x="6362295" y="3053452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xão reta 69">
            <a:extLst>
              <a:ext uri="{FF2B5EF4-FFF2-40B4-BE49-F238E27FC236}">
                <a16:creationId xmlns:a16="http://schemas.microsoft.com/office/drawing/2014/main" id="{4DF74AD3-2EDD-421E-A4C1-97453B17DC75}"/>
              </a:ext>
            </a:extLst>
          </p:cNvPr>
          <p:cNvCxnSpPr/>
          <p:nvPr/>
        </p:nvCxnSpPr>
        <p:spPr>
          <a:xfrm flipV="1">
            <a:off x="6362295" y="2846217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xão reta 70">
            <a:extLst>
              <a:ext uri="{FF2B5EF4-FFF2-40B4-BE49-F238E27FC236}">
                <a16:creationId xmlns:a16="http://schemas.microsoft.com/office/drawing/2014/main" id="{00D6D33C-BD11-4DBA-8832-7051BCDB4122}"/>
              </a:ext>
            </a:extLst>
          </p:cNvPr>
          <p:cNvCxnSpPr/>
          <p:nvPr/>
        </p:nvCxnSpPr>
        <p:spPr>
          <a:xfrm>
            <a:off x="6362295" y="2846217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xão reta 71">
            <a:extLst>
              <a:ext uri="{FF2B5EF4-FFF2-40B4-BE49-F238E27FC236}">
                <a16:creationId xmlns:a16="http://schemas.microsoft.com/office/drawing/2014/main" id="{6B6F6FB0-6256-4D13-9738-702FB91CCFEF}"/>
              </a:ext>
            </a:extLst>
          </p:cNvPr>
          <p:cNvCxnSpPr>
            <a:cxnSpLocks/>
          </p:cNvCxnSpPr>
          <p:nvPr/>
        </p:nvCxnSpPr>
        <p:spPr>
          <a:xfrm flipH="1">
            <a:off x="6186350" y="2846216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Fluxograma: Conexão 72">
            <a:extLst>
              <a:ext uri="{FF2B5EF4-FFF2-40B4-BE49-F238E27FC236}">
                <a16:creationId xmlns:a16="http://schemas.microsoft.com/office/drawing/2014/main" id="{5089B730-D50D-4FC1-8E01-98C4D3E480D0}"/>
              </a:ext>
            </a:extLst>
          </p:cNvPr>
          <p:cNvSpPr/>
          <p:nvPr/>
        </p:nvSpPr>
        <p:spPr>
          <a:xfrm>
            <a:off x="6332317" y="2749551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BC7E789C-C9DB-4319-94BE-A6B8CADC656D}"/>
              </a:ext>
            </a:extLst>
          </p:cNvPr>
          <p:cNvCxnSpPr/>
          <p:nvPr/>
        </p:nvCxnSpPr>
        <p:spPr>
          <a:xfrm flipV="1">
            <a:off x="5222909" y="422006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EDCBCF53-34C3-42E6-8FF3-A73ED5130AA6}"/>
              </a:ext>
            </a:extLst>
          </p:cNvPr>
          <p:cNvCxnSpPr/>
          <p:nvPr/>
        </p:nvCxnSpPr>
        <p:spPr>
          <a:xfrm>
            <a:off x="5410916" y="422006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xão reta 75">
            <a:extLst>
              <a:ext uri="{FF2B5EF4-FFF2-40B4-BE49-F238E27FC236}">
                <a16:creationId xmlns:a16="http://schemas.microsoft.com/office/drawing/2014/main" id="{CFBBC964-8ABD-4C2C-939C-3D8F5D1623B8}"/>
              </a:ext>
            </a:extLst>
          </p:cNvPr>
          <p:cNvCxnSpPr/>
          <p:nvPr/>
        </p:nvCxnSpPr>
        <p:spPr>
          <a:xfrm flipV="1">
            <a:off x="5410916" y="401282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043E6931-0EF5-40DB-B065-639D1AE4E376}"/>
              </a:ext>
            </a:extLst>
          </p:cNvPr>
          <p:cNvCxnSpPr/>
          <p:nvPr/>
        </p:nvCxnSpPr>
        <p:spPr>
          <a:xfrm>
            <a:off x="5410916" y="401282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09A45924-07E6-467A-8130-73CC791AB872}"/>
              </a:ext>
            </a:extLst>
          </p:cNvPr>
          <p:cNvCxnSpPr>
            <a:cxnSpLocks/>
          </p:cNvCxnSpPr>
          <p:nvPr/>
        </p:nvCxnSpPr>
        <p:spPr>
          <a:xfrm flipH="1">
            <a:off x="5234971" y="401282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uxograma: Conexão 78">
            <a:extLst>
              <a:ext uri="{FF2B5EF4-FFF2-40B4-BE49-F238E27FC236}">
                <a16:creationId xmlns:a16="http://schemas.microsoft.com/office/drawing/2014/main" id="{32926098-E44E-48E1-A0BC-7B188A5AB050}"/>
              </a:ext>
            </a:extLst>
          </p:cNvPr>
          <p:cNvSpPr/>
          <p:nvPr/>
        </p:nvSpPr>
        <p:spPr>
          <a:xfrm>
            <a:off x="5380938" y="391616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0" name="Conexão reta 79">
            <a:extLst>
              <a:ext uri="{FF2B5EF4-FFF2-40B4-BE49-F238E27FC236}">
                <a16:creationId xmlns:a16="http://schemas.microsoft.com/office/drawing/2014/main" id="{4F866953-17FC-4476-9EF7-2E5955F12D43}"/>
              </a:ext>
            </a:extLst>
          </p:cNvPr>
          <p:cNvCxnSpPr/>
          <p:nvPr/>
        </p:nvCxnSpPr>
        <p:spPr>
          <a:xfrm flipV="1">
            <a:off x="8601992" y="2308076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25A99B67-12ED-4176-84FF-7780615C47BE}"/>
              </a:ext>
            </a:extLst>
          </p:cNvPr>
          <p:cNvCxnSpPr/>
          <p:nvPr/>
        </p:nvCxnSpPr>
        <p:spPr>
          <a:xfrm>
            <a:off x="8789999" y="2308075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xão reta 81">
            <a:extLst>
              <a:ext uri="{FF2B5EF4-FFF2-40B4-BE49-F238E27FC236}">
                <a16:creationId xmlns:a16="http://schemas.microsoft.com/office/drawing/2014/main" id="{BEEF5D3E-801F-4A4B-98FE-46FC8FFB2720}"/>
              </a:ext>
            </a:extLst>
          </p:cNvPr>
          <p:cNvCxnSpPr/>
          <p:nvPr/>
        </p:nvCxnSpPr>
        <p:spPr>
          <a:xfrm flipV="1">
            <a:off x="8789999" y="2100840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exão reta 82">
            <a:extLst>
              <a:ext uri="{FF2B5EF4-FFF2-40B4-BE49-F238E27FC236}">
                <a16:creationId xmlns:a16="http://schemas.microsoft.com/office/drawing/2014/main" id="{1EC9A586-73C0-48F3-94F2-AC4A72D4221A}"/>
              </a:ext>
            </a:extLst>
          </p:cNvPr>
          <p:cNvCxnSpPr/>
          <p:nvPr/>
        </p:nvCxnSpPr>
        <p:spPr>
          <a:xfrm>
            <a:off x="8789999" y="2100840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6AD62047-E421-49C4-B8B8-EEA589E0CDDC}"/>
              </a:ext>
            </a:extLst>
          </p:cNvPr>
          <p:cNvCxnSpPr>
            <a:cxnSpLocks/>
          </p:cNvCxnSpPr>
          <p:nvPr/>
        </p:nvCxnSpPr>
        <p:spPr>
          <a:xfrm flipH="1">
            <a:off x="8614054" y="2100839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Fluxograma: Conexão 84">
            <a:extLst>
              <a:ext uri="{FF2B5EF4-FFF2-40B4-BE49-F238E27FC236}">
                <a16:creationId xmlns:a16="http://schemas.microsoft.com/office/drawing/2014/main" id="{5E514F9F-69B5-4DA8-8DE3-E184907DCB9C}"/>
              </a:ext>
            </a:extLst>
          </p:cNvPr>
          <p:cNvSpPr/>
          <p:nvPr/>
        </p:nvSpPr>
        <p:spPr>
          <a:xfrm>
            <a:off x="8760021" y="2004174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6" name="Conexão reta 85">
            <a:extLst>
              <a:ext uri="{FF2B5EF4-FFF2-40B4-BE49-F238E27FC236}">
                <a16:creationId xmlns:a16="http://schemas.microsoft.com/office/drawing/2014/main" id="{2A93CDC5-FF0B-45E9-AE81-D2A7088C017C}"/>
              </a:ext>
            </a:extLst>
          </p:cNvPr>
          <p:cNvCxnSpPr/>
          <p:nvPr/>
        </p:nvCxnSpPr>
        <p:spPr>
          <a:xfrm flipV="1">
            <a:off x="9587743" y="327786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45587564-51E8-433C-A941-0A2011AAD8AE}"/>
              </a:ext>
            </a:extLst>
          </p:cNvPr>
          <p:cNvCxnSpPr/>
          <p:nvPr/>
        </p:nvCxnSpPr>
        <p:spPr>
          <a:xfrm>
            <a:off x="9775750" y="327786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9836A666-F650-4F82-B480-CC6C3BF591E1}"/>
              </a:ext>
            </a:extLst>
          </p:cNvPr>
          <p:cNvCxnSpPr/>
          <p:nvPr/>
        </p:nvCxnSpPr>
        <p:spPr>
          <a:xfrm flipV="1">
            <a:off x="9775750" y="307062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xão reta 88">
            <a:extLst>
              <a:ext uri="{FF2B5EF4-FFF2-40B4-BE49-F238E27FC236}">
                <a16:creationId xmlns:a16="http://schemas.microsoft.com/office/drawing/2014/main" id="{F7A0687E-52F2-4837-8F62-F25497D78321}"/>
              </a:ext>
            </a:extLst>
          </p:cNvPr>
          <p:cNvCxnSpPr/>
          <p:nvPr/>
        </p:nvCxnSpPr>
        <p:spPr>
          <a:xfrm>
            <a:off x="9775750" y="307062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Conexão reta 89">
            <a:extLst>
              <a:ext uri="{FF2B5EF4-FFF2-40B4-BE49-F238E27FC236}">
                <a16:creationId xmlns:a16="http://schemas.microsoft.com/office/drawing/2014/main" id="{FA14C0A3-452D-4334-A981-54DFAE8BC4F2}"/>
              </a:ext>
            </a:extLst>
          </p:cNvPr>
          <p:cNvCxnSpPr>
            <a:cxnSpLocks/>
          </p:cNvCxnSpPr>
          <p:nvPr/>
        </p:nvCxnSpPr>
        <p:spPr>
          <a:xfrm flipH="1">
            <a:off x="9599805" y="307062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1" name="Fluxograma: Conexão 90">
            <a:extLst>
              <a:ext uri="{FF2B5EF4-FFF2-40B4-BE49-F238E27FC236}">
                <a16:creationId xmlns:a16="http://schemas.microsoft.com/office/drawing/2014/main" id="{BAC6D7EB-E77F-43D0-B489-6DB07908EF28}"/>
              </a:ext>
            </a:extLst>
          </p:cNvPr>
          <p:cNvSpPr/>
          <p:nvPr/>
        </p:nvSpPr>
        <p:spPr>
          <a:xfrm>
            <a:off x="9745772" y="297395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2" name="Conexão reta 91">
            <a:extLst>
              <a:ext uri="{FF2B5EF4-FFF2-40B4-BE49-F238E27FC236}">
                <a16:creationId xmlns:a16="http://schemas.microsoft.com/office/drawing/2014/main" id="{6C85AE58-DEF7-48A0-B95D-09210BFEA81D}"/>
              </a:ext>
            </a:extLst>
          </p:cNvPr>
          <p:cNvCxnSpPr/>
          <p:nvPr/>
        </p:nvCxnSpPr>
        <p:spPr>
          <a:xfrm flipV="1">
            <a:off x="8144936" y="3958622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34726BEE-A212-4D74-9B58-3C302129C025}"/>
              </a:ext>
            </a:extLst>
          </p:cNvPr>
          <p:cNvCxnSpPr/>
          <p:nvPr/>
        </p:nvCxnSpPr>
        <p:spPr>
          <a:xfrm>
            <a:off x="8332943" y="3958621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E793AD15-25C1-4986-9A21-D79C35C620D6}"/>
              </a:ext>
            </a:extLst>
          </p:cNvPr>
          <p:cNvCxnSpPr/>
          <p:nvPr/>
        </p:nvCxnSpPr>
        <p:spPr>
          <a:xfrm flipV="1">
            <a:off x="8332943" y="3751386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onexão reta 94">
            <a:extLst>
              <a:ext uri="{FF2B5EF4-FFF2-40B4-BE49-F238E27FC236}">
                <a16:creationId xmlns:a16="http://schemas.microsoft.com/office/drawing/2014/main" id="{492A2359-7D44-4889-8956-29A079F1B1BF}"/>
              </a:ext>
            </a:extLst>
          </p:cNvPr>
          <p:cNvCxnSpPr/>
          <p:nvPr/>
        </p:nvCxnSpPr>
        <p:spPr>
          <a:xfrm>
            <a:off x="8332943" y="3751386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Conexão reta 95">
            <a:extLst>
              <a:ext uri="{FF2B5EF4-FFF2-40B4-BE49-F238E27FC236}">
                <a16:creationId xmlns:a16="http://schemas.microsoft.com/office/drawing/2014/main" id="{FD31A605-E539-4B5D-B7A1-0A73A8377FB8}"/>
              </a:ext>
            </a:extLst>
          </p:cNvPr>
          <p:cNvCxnSpPr>
            <a:cxnSpLocks/>
          </p:cNvCxnSpPr>
          <p:nvPr/>
        </p:nvCxnSpPr>
        <p:spPr>
          <a:xfrm flipH="1">
            <a:off x="8156998" y="3751385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Fluxograma: Conexão 96">
            <a:extLst>
              <a:ext uri="{FF2B5EF4-FFF2-40B4-BE49-F238E27FC236}">
                <a16:creationId xmlns:a16="http://schemas.microsoft.com/office/drawing/2014/main" id="{77845924-223E-4476-875F-1E479966CDB2}"/>
              </a:ext>
            </a:extLst>
          </p:cNvPr>
          <p:cNvSpPr/>
          <p:nvPr/>
        </p:nvSpPr>
        <p:spPr>
          <a:xfrm>
            <a:off x="8302965" y="3654720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8" name="Conexão reta 97">
            <a:extLst>
              <a:ext uri="{FF2B5EF4-FFF2-40B4-BE49-F238E27FC236}">
                <a16:creationId xmlns:a16="http://schemas.microsoft.com/office/drawing/2014/main" id="{668DA43C-25EB-4E97-8B46-1CB1244545D8}"/>
              </a:ext>
            </a:extLst>
          </p:cNvPr>
          <p:cNvCxnSpPr/>
          <p:nvPr/>
        </p:nvCxnSpPr>
        <p:spPr>
          <a:xfrm flipV="1">
            <a:off x="6888786" y="307394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Conexão reta 98">
            <a:extLst>
              <a:ext uri="{FF2B5EF4-FFF2-40B4-BE49-F238E27FC236}">
                <a16:creationId xmlns:a16="http://schemas.microsoft.com/office/drawing/2014/main" id="{8D6C52DE-3ACD-4485-A100-F99B9B1727F5}"/>
              </a:ext>
            </a:extLst>
          </p:cNvPr>
          <p:cNvCxnSpPr/>
          <p:nvPr/>
        </p:nvCxnSpPr>
        <p:spPr>
          <a:xfrm>
            <a:off x="7076793" y="307394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xão reta 99">
            <a:extLst>
              <a:ext uri="{FF2B5EF4-FFF2-40B4-BE49-F238E27FC236}">
                <a16:creationId xmlns:a16="http://schemas.microsoft.com/office/drawing/2014/main" id="{98863962-3BE5-4F41-B0CB-E33A2713604C}"/>
              </a:ext>
            </a:extLst>
          </p:cNvPr>
          <p:cNvCxnSpPr/>
          <p:nvPr/>
        </p:nvCxnSpPr>
        <p:spPr>
          <a:xfrm flipV="1">
            <a:off x="7076793" y="286670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23E06E16-0EC4-4DB0-98D7-C709643B533D}"/>
              </a:ext>
            </a:extLst>
          </p:cNvPr>
          <p:cNvCxnSpPr/>
          <p:nvPr/>
        </p:nvCxnSpPr>
        <p:spPr>
          <a:xfrm>
            <a:off x="7076793" y="286670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xão reta 101">
            <a:extLst>
              <a:ext uri="{FF2B5EF4-FFF2-40B4-BE49-F238E27FC236}">
                <a16:creationId xmlns:a16="http://schemas.microsoft.com/office/drawing/2014/main" id="{5156EF2D-14EA-4CE5-9302-4DC7030E7C85}"/>
              </a:ext>
            </a:extLst>
          </p:cNvPr>
          <p:cNvCxnSpPr>
            <a:cxnSpLocks/>
          </p:cNvCxnSpPr>
          <p:nvPr/>
        </p:nvCxnSpPr>
        <p:spPr>
          <a:xfrm flipH="1">
            <a:off x="6900848" y="286670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Fluxograma: Conexão 102">
            <a:extLst>
              <a:ext uri="{FF2B5EF4-FFF2-40B4-BE49-F238E27FC236}">
                <a16:creationId xmlns:a16="http://schemas.microsoft.com/office/drawing/2014/main" id="{8A92AD84-AD8D-4BEE-B342-9824B07847E9}"/>
              </a:ext>
            </a:extLst>
          </p:cNvPr>
          <p:cNvSpPr/>
          <p:nvPr/>
        </p:nvSpPr>
        <p:spPr>
          <a:xfrm>
            <a:off x="7046815" y="277003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4" name="Conexão reta 103">
            <a:extLst>
              <a:ext uri="{FF2B5EF4-FFF2-40B4-BE49-F238E27FC236}">
                <a16:creationId xmlns:a16="http://schemas.microsoft.com/office/drawing/2014/main" id="{183628EA-4CA0-4716-AE5A-8C04EF1A3374}"/>
              </a:ext>
            </a:extLst>
          </p:cNvPr>
          <p:cNvCxnSpPr/>
          <p:nvPr/>
        </p:nvCxnSpPr>
        <p:spPr>
          <a:xfrm flipV="1">
            <a:off x="7420205" y="2256269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D29E4E21-8F32-4554-9A93-9453EE2D7EDD}"/>
              </a:ext>
            </a:extLst>
          </p:cNvPr>
          <p:cNvCxnSpPr/>
          <p:nvPr/>
        </p:nvCxnSpPr>
        <p:spPr>
          <a:xfrm>
            <a:off x="7608212" y="2256268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xão reta 105">
            <a:extLst>
              <a:ext uri="{FF2B5EF4-FFF2-40B4-BE49-F238E27FC236}">
                <a16:creationId xmlns:a16="http://schemas.microsoft.com/office/drawing/2014/main" id="{73658A94-C312-40D1-A929-9E986C3D5E95}"/>
              </a:ext>
            </a:extLst>
          </p:cNvPr>
          <p:cNvCxnSpPr/>
          <p:nvPr/>
        </p:nvCxnSpPr>
        <p:spPr>
          <a:xfrm flipV="1">
            <a:off x="7608212" y="2049033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Conexão reta 106">
            <a:extLst>
              <a:ext uri="{FF2B5EF4-FFF2-40B4-BE49-F238E27FC236}">
                <a16:creationId xmlns:a16="http://schemas.microsoft.com/office/drawing/2014/main" id="{52CD59D8-B8B9-448F-BE3F-C108FAB79081}"/>
              </a:ext>
            </a:extLst>
          </p:cNvPr>
          <p:cNvCxnSpPr/>
          <p:nvPr/>
        </p:nvCxnSpPr>
        <p:spPr>
          <a:xfrm>
            <a:off x="7608212" y="2049033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Conexão reta 107">
            <a:extLst>
              <a:ext uri="{FF2B5EF4-FFF2-40B4-BE49-F238E27FC236}">
                <a16:creationId xmlns:a16="http://schemas.microsoft.com/office/drawing/2014/main" id="{31810176-1361-46AF-9FF2-76B53C0AA32F}"/>
              </a:ext>
            </a:extLst>
          </p:cNvPr>
          <p:cNvCxnSpPr>
            <a:cxnSpLocks/>
          </p:cNvCxnSpPr>
          <p:nvPr/>
        </p:nvCxnSpPr>
        <p:spPr>
          <a:xfrm flipH="1">
            <a:off x="7432267" y="2049032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9" name="Fluxograma: Conexão 108">
            <a:extLst>
              <a:ext uri="{FF2B5EF4-FFF2-40B4-BE49-F238E27FC236}">
                <a16:creationId xmlns:a16="http://schemas.microsoft.com/office/drawing/2014/main" id="{B17333EB-9506-4584-81A3-ACDA25BD0DB9}"/>
              </a:ext>
            </a:extLst>
          </p:cNvPr>
          <p:cNvSpPr/>
          <p:nvPr/>
        </p:nvSpPr>
        <p:spPr>
          <a:xfrm>
            <a:off x="7578234" y="1952367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E91057E-4394-40F5-B102-65B803D72CA4}"/>
              </a:ext>
            </a:extLst>
          </p:cNvPr>
          <p:cNvSpPr txBox="1"/>
          <p:nvPr/>
        </p:nvSpPr>
        <p:spPr>
          <a:xfrm>
            <a:off x="3045643" y="980229"/>
            <a:ext cx="734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Filipino Tomás                      1:0                      Oponente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8E079001-40D7-45F1-B248-949C7BFC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98893"/>
              </p:ext>
            </p:extLst>
          </p:nvPr>
        </p:nvGraphicFramePr>
        <p:xfrm>
          <a:off x="1289264" y="5550932"/>
          <a:ext cx="3088771" cy="47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8771">
                  <a:extLst>
                    <a:ext uri="{9D8B030D-6E8A-4147-A177-3AD203B41FA5}">
                      <a16:colId xmlns:a16="http://schemas.microsoft.com/office/drawing/2014/main" val="2106025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500" dirty="0">
                          <a:solidFill>
                            <a:schemeClr val="tx1"/>
                          </a:solidFill>
                        </a:rPr>
                        <a:t>Cronómetro: 15:36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830596"/>
                  </a:ext>
                </a:extLst>
              </a:tr>
            </a:tbl>
          </a:graphicData>
        </a:graphic>
      </p:graphicFrame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B5931E1B-0D27-4119-81BB-8DFC4E772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503999"/>
              </p:ext>
            </p:extLst>
          </p:nvPr>
        </p:nvGraphicFramePr>
        <p:xfrm>
          <a:off x="8955799" y="5520993"/>
          <a:ext cx="12638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887">
                  <a:extLst>
                    <a:ext uri="{9D8B030D-6E8A-4147-A177-3AD203B41FA5}">
                      <a16:colId xmlns:a16="http://schemas.microsoft.com/office/drawing/2014/main" val="3165817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19475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C72133-E0FB-4BFA-8074-BDBC59BDEC45}"/>
              </a:ext>
            </a:extLst>
          </p:cNvPr>
          <p:cNvSpPr/>
          <p:nvPr/>
        </p:nvSpPr>
        <p:spPr>
          <a:xfrm>
            <a:off x="3295887" y="1504773"/>
            <a:ext cx="4942101" cy="39260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Filipino Tomás aumenta a vantagem no marcador!</a:t>
            </a:r>
          </a:p>
          <a:p>
            <a:pPr algn="ctr"/>
            <a:endParaRPr lang="pt-PT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C590C9-CA54-48E1-A24D-E3CE3BF5F027}"/>
              </a:ext>
            </a:extLst>
          </p:cNvPr>
          <p:cNvSpPr txBox="1"/>
          <p:nvPr/>
        </p:nvSpPr>
        <p:spPr>
          <a:xfrm flipH="1">
            <a:off x="3385509" y="1919885"/>
            <a:ext cx="450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Golooooooooooooooooooooooooooooooooooooooooooooooooooooooooooooo!</a:t>
            </a:r>
          </a:p>
        </p:txBody>
      </p:sp>
      <p:pic>
        <p:nvPicPr>
          <p:cNvPr id="20" name="Imagem 19" descr="Uma imagem com futebol&#10;&#10;Descrição gerada automaticamente">
            <a:extLst>
              <a:ext uri="{FF2B5EF4-FFF2-40B4-BE49-F238E27FC236}">
                <a16:creationId xmlns:a16="http://schemas.microsoft.com/office/drawing/2014/main" id="{08BF4209-2957-4938-8099-80A881479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5225"/>
          <a:stretch/>
        </p:blipFill>
        <p:spPr>
          <a:xfrm>
            <a:off x="4679659" y="3521277"/>
            <a:ext cx="2242069" cy="1874006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8873357C-A47E-4F70-BFE5-4E06C3B29B82}"/>
              </a:ext>
            </a:extLst>
          </p:cNvPr>
          <p:cNvSpPr/>
          <p:nvPr/>
        </p:nvSpPr>
        <p:spPr>
          <a:xfrm>
            <a:off x="8963638" y="5550932"/>
            <a:ext cx="1113235" cy="336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8673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4DE034C-F156-4C34-B107-F9C2CB7A90B8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E30F40-C37B-4A25-B696-1F4C3AFD6AAA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B501CBAB-AB0B-43E9-A86F-E2C312C69B85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E99599F3-7502-4857-893B-B1500E2C4F2E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5BAA1F21-3C60-4AF6-8317-A51CAEDD4929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A7C75A6F-E7C2-4F06-8847-CF4123C5E245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uxograma: Conexão 9">
            <a:extLst>
              <a:ext uri="{FF2B5EF4-FFF2-40B4-BE49-F238E27FC236}">
                <a16:creationId xmlns:a16="http://schemas.microsoft.com/office/drawing/2014/main" id="{6AE17945-F034-40C0-980B-74F6A35F37B2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46924DA-3FC4-4030-B835-9130589CB066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A0F5A94-2449-4E1A-A701-BED11E2C1EF3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62D7479E-6E4F-4144-9927-4DC437D1D701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319F24B-8689-48A3-B7ED-FC6DC13E9CFF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08607AEE-79C3-4B11-B38E-465EF5A7922C}"/>
              </a:ext>
            </a:extLst>
          </p:cNvPr>
          <p:cNvSpPr/>
          <p:nvPr/>
        </p:nvSpPr>
        <p:spPr>
          <a:xfrm rot="16200000">
            <a:off x="7474592" y="2742150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30999654-CF93-4867-B1C6-741F4A4BA227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6" name="Tabela 35">
            <a:extLst>
              <a:ext uri="{FF2B5EF4-FFF2-40B4-BE49-F238E27FC236}">
                <a16:creationId xmlns:a16="http://schemas.microsoft.com/office/drawing/2014/main" id="{7B4E4AF2-5098-4479-8733-2D8BF394B6F6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3C3742DE-809B-45A9-B3C7-B8AAFA50C7F9}"/>
              </a:ext>
            </a:extLst>
          </p:cNvPr>
          <p:cNvCxnSpPr/>
          <p:nvPr/>
        </p:nvCxnSpPr>
        <p:spPr>
          <a:xfrm flipV="1">
            <a:off x="1666430" y="3429000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9ACB82A8-147D-458E-B677-332EE407D2ED}"/>
              </a:ext>
            </a:extLst>
          </p:cNvPr>
          <p:cNvCxnSpPr/>
          <p:nvPr/>
        </p:nvCxnSpPr>
        <p:spPr>
          <a:xfrm>
            <a:off x="1854437" y="3428999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83EF3014-29AA-4ACC-826A-B13DF9886BF5}"/>
              </a:ext>
            </a:extLst>
          </p:cNvPr>
          <p:cNvCxnSpPr/>
          <p:nvPr/>
        </p:nvCxnSpPr>
        <p:spPr>
          <a:xfrm flipV="1">
            <a:off x="1854437" y="3221764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18F4EF3B-E315-4D1D-AA2A-DFE30A5C458E}"/>
              </a:ext>
            </a:extLst>
          </p:cNvPr>
          <p:cNvCxnSpPr/>
          <p:nvPr/>
        </p:nvCxnSpPr>
        <p:spPr>
          <a:xfrm>
            <a:off x="1854437" y="3221764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3B971315-719B-4E9F-829C-76C94BD1E225}"/>
              </a:ext>
            </a:extLst>
          </p:cNvPr>
          <p:cNvCxnSpPr>
            <a:cxnSpLocks/>
          </p:cNvCxnSpPr>
          <p:nvPr/>
        </p:nvCxnSpPr>
        <p:spPr>
          <a:xfrm flipH="1">
            <a:off x="1678492" y="3221763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uxograma: Conexão 49">
            <a:extLst>
              <a:ext uri="{FF2B5EF4-FFF2-40B4-BE49-F238E27FC236}">
                <a16:creationId xmlns:a16="http://schemas.microsoft.com/office/drawing/2014/main" id="{65856A22-266F-49EF-B6FD-766B783E1906}"/>
              </a:ext>
            </a:extLst>
          </p:cNvPr>
          <p:cNvSpPr/>
          <p:nvPr/>
        </p:nvSpPr>
        <p:spPr>
          <a:xfrm>
            <a:off x="1824459" y="3125098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A96B8BCE-8F04-4B60-B21F-61BA34F70736}"/>
              </a:ext>
            </a:extLst>
          </p:cNvPr>
          <p:cNvCxnSpPr/>
          <p:nvPr/>
        </p:nvCxnSpPr>
        <p:spPr>
          <a:xfrm flipV="1">
            <a:off x="3137858" y="4175207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70A726C2-1792-4B19-8C2A-5120EE03C0F6}"/>
              </a:ext>
            </a:extLst>
          </p:cNvPr>
          <p:cNvCxnSpPr/>
          <p:nvPr/>
        </p:nvCxnSpPr>
        <p:spPr>
          <a:xfrm>
            <a:off x="3325865" y="4175206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198DF59D-BCAB-4917-8277-DA99C0C1ABB9}"/>
              </a:ext>
            </a:extLst>
          </p:cNvPr>
          <p:cNvCxnSpPr/>
          <p:nvPr/>
        </p:nvCxnSpPr>
        <p:spPr>
          <a:xfrm flipV="1">
            <a:off x="3325865" y="3967971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37B32E05-737B-44C9-89B5-BD07E6A26478}"/>
              </a:ext>
            </a:extLst>
          </p:cNvPr>
          <p:cNvCxnSpPr/>
          <p:nvPr/>
        </p:nvCxnSpPr>
        <p:spPr>
          <a:xfrm>
            <a:off x="3325865" y="3967971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xão reta 59">
            <a:extLst>
              <a:ext uri="{FF2B5EF4-FFF2-40B4-BE49-F238E27FC236}">
                <a16:creationId xmlns:a16="http://schemas.microsoft.com/office/drawing/2014/main" id="{D21AA6DA-EE9D-48FC-971E-F3D87B6104A1}"/>
              </a:ext>
            </a:extLst>
          </p:cNvPr>
          <p:cNvCxnSpPr>
            <a:cxnSpLocks/>
          </p:cNvCxnSpPr>
          <p:nvPr/>
        </p:nvCxnSpPr>
        <p:spPr>
          <a:xfrm flipH="1">
            <a:off x="3149920" y="3967970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luxograma: Conexão 60">
            <a:extLst>
              <a:ext uri="{FF2B5EF4-FFF2-40B4-BE49-F238E27FC236}">
                <a16:creationId xmlns:a16="http://schemas.microsoft.com/office/drawing/2014/main" id="{3CFFE181-6D3F-431F-9B76-48CBDD81CD25}"/>
              </a:ext>
            </a:extLst>
          </p:cNvPr>
          <p:cNvSpPr/>
          <p:nvPr/>
        </p:nvSpPr>
        <p:spPr>
          <a:xfrm>
            <a:off x="3295887" y="3871305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9180442A-E617-418F-8780-E0B1CEC7A2C8}"/>
              </a:ext>
            </a:extLst>
          </p:cNvPr>
          <p:cNvCxnSpPr/>
          <p:nvPr/>
        </p:nvCxnSpPr>
        <p:spPr>
          <a:xfrm flipV="1">
            <a:off x="3832333" y="263802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9E697580-F9EC-4B01-B3D9-5AB38A8082A6}"/>
              </a:ext>
            </a:extLst>
          </p:cNvPr>
          <p:cNvCxnSpPr/>
          <p:nvPr/>
        </p:nvCxnSpPr>
        <p:spPr>
          <a:xfrm>
            <a:off x="4020340" y="263802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xão reta 63">
            <a:extLst>
              <a:ext uri="{FF2B5EF4-FFF2-40B4-BE49-F238E27FC236}">
                <a16:creationId xmlns:a16="http://schemas.microsoft.com/office/drawing/2014/main" id="{7749ED02-5FC6-4CF1-97D2-EA2D717E5720}"/>
              </a:ext>
            </a:extLst>
          </p:cNvPr>
          <p:cNvCxnSpPr/>
          <p:nvPr/>
        </p:nvCxnSpPr>
        <p:spPr>
          <a:xfrm flipV="1">
            <a:off x="4020340" y="243078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F3BBDE94-F5AB-46A1-8B57-0EC8FE4910FB}"/>
              </a:ext>
            </a:extLst>
          </p:cNvPr>
          <p:cNvCxnSpPr/>
          <p:nvPr/>
        </p:nvCxnSpPr>
        <p:spPr>
          <a:xfrm>
            <a:off x="4020340" y="243078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70770C8E-A38E-4168-AD34-D4BD7A049BAF}"/>
              </a:ext>
            </a:extLst>
          </p:cNvPr>
          <p:cNvCxnSpPr>
            <a:cxnSpLocks/>
          </p:cNvCxnSpPr>
          <p:nvPr/>
        </p:nvCxnSpPr>
        <p:spPr>
          <a:xfrm flipH="1">
            <a:off x="3844395" y="243078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uxograma: Conexão 66">
            <a:extLst>
              <a:ext uri="{FF2B5EF4-FFF2-40B4-BE49-F238E27FC236}">
                <a16:creationId xmlns:a16="http://schemas.microsoft.com/office/drawing/2014/main" id="{23A7AA1D-3A76-41D7-A5C1-F32B5DD9F4BC}"/>
              </a:ext>
            </a:extLst>
          </p:cNvPr>
          <p:cNvSpPr/>
          <p:nvPr/>
        </p:nvSpPr>
        <p:spPr>
          <a:xfrm>
            <a:off x="3990362" y="233412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6A1EE701-C210-4706-82D2-C399B7F52EA3}"/>
              </a:ext>
            </a:extLst>
          </p:cNvPr>
          <p:cNvCxnSpPr/>
          <p:nvPr/>
        </p:nvCxnSpPr>
        <p:spPr>
          <a:xfrm flipV="1">
            <a:off x="6174288" y="3053453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7088AB07-B1F6-4F03-9D3C-2FCE08545488}"/>
              </a:ext>
            </a:extLst>
          </p:cNvPr>
          <p:cNvCxnSpPr/>
          <p:nvPr/>
        </p:nvCxnSpPr>
        <p:spPr>
          <a:xfrm>
            <a:off x="6362295" y="3053452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xão reta 69">
            <a:extLst>
              <a:ext uri="{FF2B5EF4-FFF2-40B4-BE49-F238E27FC236}">
                <a16:creationId xmlns:a16="http://schemas.microsoft.com/office/drawing/2014/main" id="{4DF74AD3-2EDD-421E-A4C1-97453B17DC75}"/>
              </a:ext>
            </a:extLst>
          </p:cNvPr>
          <p:cNvCxnSpPr/>
          <p:nvPr/>
        </p:nvCxnSpPr>
        <p:spPr>
          <a:xfrm flipV="1">
            <a:off x="6362295" y="2846217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xão reta 70">
            <a:extLst>
              <a:ext uri="{FF2B5EF4-FFF2-40B4-BE49-F238E27FC236}">
                <a16:creationId xmlns:a16="http://schemas.microsoft.com/office/drawing/2014/main" id="{00D6D33C-BD11-4DBA-8832-7051BCDB4122}"/>
              </a:ext>
            </a:extLst>
          </p:cNvPr>
          <p:cNvCxnSpPr/>
          <p:nvPr/>
        </p:nvCxnSpPr>
        <p:spPr>
          <a:xfrm>
            <a:off x="6362295" y="2846217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xão reta 71">
            <a:extLst>
              <a:ext uri="{FF2B5EF4-FFF2-40B4-BE49-F238E27FC236}">
                <a16:creationId xmlns:a16="http://schemas.microsoft.com/office/drawing/2014/main" id="{6B6F6FB0-6256-4D13-9738-702FB91CCFEF}"/>
              </a:ext>
            </a:extLst>
          </p:cNvPr>
          <p:cNvCxnSpPr>
            <a:cxnSpLocks/>
          </p:cNvCxnSpPr>
          <p:nvPr/>
        </p:nvCxnSpPr>
        <p:spPr>
          <a:xfrm flipH="1">
            <a:off x="6186350" y="2846216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Fluxograma: Conexão 72">
            <a:extLst>
              <a:ext uri="{FF2B5EF4-FFF2-40B4-BE49-F238E27FC236}">
                <a16:creationId xmlns:a16="http://schemas.microsoft.com/office/drawing/2014/main" id="{5089B730-D50D-4FC1-8E01-98C4D3E480D0}"/>
              </a:ext>
            </a:extLst>
          </p:cNvPr>
          <p:cNvSpPr/>
          <p:nvPr/>
        </p:nvSpPr>
        <p:spPr>
          <a:xfrm>
            <a:off x="6332317" y="2749551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BC7E789C-C9DB-4319-94BE-A6B8CADC656D}"/>
              </a:ext>
            </a:extLst>
          </p:cNvPr>
          <p:cNvCxnSpPr/>
          <p:nvPr/>
        </p:nvCxnSpPr>
        <p:spPr>
          <a:xfrm flipV="1">
            <a:off x="5222909" y="422006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EDCBCF53-34C3-42E6-8FF3-A73ED5130AA6}"/>
              </a:ext>
            </a:extLst>
          </p:cNvPr>
          <p:cNvCxnSpPr/>
          <p:nvPr/>
        </p:nvCxnSpPr>
        <p:spPr>
          <a:xfrm>
            <a:off x="5410916" y="422006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xão reta 75">
            <a:extLst>
              <a:ext uri="{FF2B5EF4-FFF2-40B4-BE49-F238E27FC236}">
                <a16:creationId xmlns:a16="http://schemas.microsoft.com/office/drawing/2014/main" id="{CFBBC964-8ABD-4C2C-939C-3D8F5D1623B8}"/>
              </a:ext>
            </a:extLst>
          </p:cNvPr>
          <p:cNvCxnSpPr/>
          <p:nvPr/>
        </p:nvCxnSpPr>
        <p:spPr>
          <a:xfrm flipV="1">
            <a:off x="5410916" y="401282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043E6931-0EF5-40DB-B065-639D1AE4E376}"/>
              </a:ext>
            </a:extLst>
          </p:cNvPr>
          <p:cNvCxnSpPr/>
          <p:nvPr/>
        </p:nvCxnSpPr>
        <p:spPr>
          <a:xfrm>
            <a:off x="5410916" y="401282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09A45924-07E6-467A-8130-73CC791AB872}"/>
              </a:ext>
            </a:extLst>
          </p:cNvPr>
          <p:cNvCxnSpPr>
            <a:cxnSpLocks/>
          </p:cNvCxnSpPr>
          <p:nvPr/>
        </p:nvCxnSpPr>
        <p:spPr>
          <a:xfrm flipH="1">
            <a:off x="5234971" y="401282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uxograma: Conexão 78">
            <a:extLst>
              <a:ext uri="{FF2B5EF4-FFF2-40B4-BE49-F238E27FC236}">
                <a16:creationId xmlns:a16="http://schemas.microsoft.com/office/drawing/2014/main" id="{32926098-E44E-48E1-A0BC-7B188A5AB050}"/>
              </a:ext>
            </a:extLst>
          </p:cNvPr>
          <p:cNvSpPr/>
          <p:nvPr/>
        </p:nvSpPr>
        <p:spPr>
          <a:xfrm>
            <a:off x="5380938" y="391616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0" name="Conexão reta 79">
            <a:extLst>
              <a:ext uri="{FF2B5EF4-FFF2-40B4-BE49-F238E27FC236}">
                <a16:creationId xmlns:a16="http://schemas.microsoft.com/office/drawing/2014/main" id="{4F866953-17FC-4476-9EF7-2E5955F12D43}"/>
              </a:ext>
            </a:extLst>
          </p:cNvPr>
          <p:cNvCxnSpPr/>
          <p:nvPr/>
        </p:nvCxnSpPr>
        <p:spPr>
          <a:xfrm flipV="1">
            <a:off x="8601992" y="2308076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25A99B67-12ED-4176-84FF-7780615C47BE}"/>
              </a:ext>
            </a:extLst>
          </p:cNvPr>
          <p:cNvCxnSpPr/>
          <p:nvPr/>
        </p:nvCxnSpPr>
        <p:spPr>
          <a:xfrm>
            <a:off x="8789999" y="2308075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xão reta 81">
            <a:extLst>
              <a:ext uri="{FF2B5EF4-FFF2-40B4-BE49-F238E27FC236}">
                <a16:creationId xmlns:a16="http://schemas.microsoft.com/office/drawing/2014/main" id="{BEEF5D3E-801F-4A4B-98FE-46FC8FFB2720}"/>
              </a:ext>
            </a:extLst>
          </p:cNvPr>
          <p:cNvCxnSpPr/>
          <p:nvPr/>
        </p:nvCxnSpPr>
        <p:spPr>
          <a:xfrm flipV="1">
            <a:off x="8789999" y="2100840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exão reta 82">
            <a:extLst>
              <a:ext uri="{FF2B5EF4-FFF2-40B4-BE49-F238E27FC236}">
                <a16:creationId xmlns:a16="http://schemas.microsoft.com/office/drawing/2014/main" id="{1EC9A586-73C0-48F3-94F2-AC4A72D4221A}"/>
              </a:ext>
            </a:extLst>
          </p:cNvPr>
          <p:cNvCxnSpPr/>
          <p:nvPr/>
        </p:nvCxnSpPr>
        <p:spPr>
          <a:xfrm>
            <a:off x="8789999" y="2100840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6AD62047-E421-49C4-B8B8-EEA589E0CDDC}"/>
              </a:ext>
            </a:extLst>
          </p:cNvPr>
          <p:cNvCxnSpPr>
            <a:cxnSpLocks/>
          </p:cNvCxnSpPr>
          <p:nvPr/>
        </p:nvCxnSpPr>
        <p:spPr>
          <a:xfrm flipH="1">
            <a:off x="8614054" y="2100839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Fluxograma: Conexão 84">
            <a:extLst>
              <a:ext uri="{FF2B5EF4-FFF2-40B4-BE49-F238E27FC236}">
                <a16:creationId xmlns:a16="http://schemas.microsoft.com/office/drawing/2014/main" id="{5E514F9F-69B5-4DA8-8DE3-E184907DCB9C}"/>
              </a:ext>
            </a:extLst>
          </p:cNvPr>
          <p:cNvSpPr/>
          <p:nvPr/>
        </p:nvSpPr>
        <p:spPr>
          <a:xfrm>
            <a:off x="8760021" y="2004174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6" name="Conexão reta 85">
            <a:extLst>
              <a:ext uri="{FF2B5EF4-FFF2-40B4-BE49-F238E27FC236}">
                <a16:creationId xmlns:a16="http://schemas.microsoft.com/office/drawing/2014/main" id="{2A93CDC5-FF0B-45E9-AE81-D2A7088C017C}"/>
              </a:ext>
            </a:extLst>
          </p:cNvPr>
          <p:cNvCxnSpPr/>
          <p:nvPr/>
        </p:nvCxnSpPr>
        <p:spPr>
          <a:xfrm flipV="1">
            <a:off x="9587743" y="327786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45587564-51E8-433C-A941-0A2011AAD8AE}"/>
              </a:ext>
            </a:extLst>
          </p:cNvPr>
          <p:cNvCxnSpPr/>
          <p:nvPr/>
        </p:nvCxnSpPr>
        <p:spPr>
          <a:xfrm>
            <a:off x="9775750" y="327786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9836A666-F650-4F82-B480-CC6C3BF591E1}"/>
              </a:ext>
            </a:extLst>
          </p:cNvPr>
          <p:cNvCxnSpPr/>
          <p:nvPr/>
        </p:nvCxnSpPr>
        <p:spPr>
          <a:xfrm flipV="1">
            <a:off x="9775750" y="307062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xão reta 88">
            <a:extLst>
              <a:ext uri="{FF2B5EF4-FFF2-40B4-BE49-F238E27FC236}">
                <a16:creationId xmlns:a16="http://schemas.microsoft.com/office/drawing/2014/main" id="{F7A0687E-52F2-4837-8F62-F25497D78321}"/>
              </a:ext>
            </a:extLst>
          </p:cNvPr>
          <p:cNvCxnSpPr/>
          <p:nvPr/>
        </p:nvCxnSpPr>
        <p:spPr>
          <a:xfrm>
            <a:off x="9775750" y="307062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Conexão reta 89">
            <a:extLst>
              <a:ext uri="{FF2B5EF4-FFF2-40B4-BE49-F238E27FC236}">
                <a16:creationId xmlns:a16="http://schemas.microsoft.com/office/drawing/2014/main" id="{FA14C0A3-452D-4334-A981-54DFAE8BC4F2}"/>
              </a:ext>
            </a:extLst>
          </p:cNvPr>
          <p:cNvCxnSpPr>
            <a:cxnSpLocks/>
          </p:cNvCxnSpPr>
          <p:nvPr/>
        </p:nvCxnSpPr>
        <p:spPr>
          <a:xfrm flipH="1">
            <a:off x="9599805" y="307062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1" name="Fluxograma: Conexão 90">
            <a:extLst>
              <a:ext uri="{FF2B5EF4-FFF2-40B4-BE49-F238E27FC236}">
                <a16:creationId xmlns:a16="http://schemas.microsoft.com/office/drawing/2014/main" id="{BAC6D7EB-E77F-43D0-B489-6DB07908EF28}"/>
              </a:ext>
            </a:extLst>
          </p:cNvPr>
          <p:cNvSpPr/>
          <p:nvPr/>
        </p:nvSpPr>
        <p:spPr>
          <a:xfrm>
            <a:off x="9745772" y="297395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2" name="Conexão reta 91">
            <a:extLst>
              <a:ext uri="{FF2B5EF4-FFF2-40B4-BE49-F238E27FC236}">
                <a16:creationId xmlns:a16="http://schemas.microsoft.com/office/drawing/2014/main" id="{6C85AE58-DEF7-48A0-B95D-09210BFEA81D}"/>
              </a:ext>
            </a:extLst>
          </p:cNvPr>
          <p:cNvCxnSpPr/>
          <p:nvPr/>
        </p:nvCxnSpPr>
        <p:spPr>
          <a:xfrm flipV="1">
            <a:off x="8144936" y="3958622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34726BEE-A212-4D74-9B58-3C302129C025}"/>
              </a:ext>
            </a:extLst>
          </p:cNvPr>
          <p:cNvCxnSpPr/>
          <p:nvPr/>
        </p:nvCxnSpPr>
        <p:spPr>
          <a:xfrm>
            <a:off x="8332943" y="3958621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E793AD15-25C1-4986-9A21-D79C35C620D6}"/>
              </a:ext>
            </a:extLst>
          </p:cNvPr>
          <p:cNvCxnSpPr/>
          <p:nvPr/>
        </p:nvCxnSpPr>
        <p:spPr>
          <a:xfrm flipV="1">
            <a:off x="8332943" y="3751386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onexão reta 94">
            <a:extLst>
              <a:ext uri="{FF2B5EF4-FFF2-40B4-BE49-F238E27FC236}">
                <a16:creationId xmlns:a16="http://schemas.microsoft.com/office/drawing/2014/main" id="{492A2359-7D44-4889-8956-29A079F1B1BF}"/>
              </a:ext>
            </a:extLst>
          </p:cNvPr>
          <p:cNvCxnSpPr/>
          <p:nvPr/>
        </p:nvCxnSpPr>
        <p:spPr>
          <a:xfrm>
            <a:off x="8332943" y="3751386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Conexão reta 95">
            <a:extLst>
              <a:ext uri="{FF2B5EF4-FFF2-40B4-BE49-F238E27FC236}">
                <a16:creationId xmlns:a16="http://schemas.microsoft.com/office/drawing/2014/main" id="{FD31A605-E539-4B5D-B7A1-0A73A8377FB8}"/>
              </a:ext>
            </a:extLst>
          </p:cNvPr>
          <p:cNvCxnSpPr>
            <a:cxnSpLocks/>
          </p:cNvCxnSpPr>
          <p:nvPr/>
        </p:nvCxnSpPr>
        <p:spPr>
          <a:xfrm flipH="1">
            <a:off x="8156998" y="3751385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Fluxograma: Conexão 96">
            <a:extLst>
              <a:ext uri="{FF2B5EF4-FFF2-40B4-BE49-F238E27FC236}">
                <a16:creationId xmlns:a16="http://schemas.microsoft.com/office/drawing/2014/main" id="{77845924-223E-4476-875F-1E479966CDB2}"/>
              </a:ext>
            </a:extLst>
          </p:cNvPr>
          <p:cNvSpPr/>
          <p:nvPr/>
        </p:nvSpPr>
        <p:spPr>
          <a:xfrm>
            <a:off x="8302965" y="3654720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8" name="Conexão reta 97">
            <a:extLst>
              <a:ext uri="{FF2B5EF4-FFF2-40B4-BE49-F238E27FC236}">
                <a16:creationId xmlns:a16="http://schemas.microsoft.com/office/drawing/2014/main" id="{668DA43C-25EB-4E97-8B46-1CB1244545D8}"/>
              </a:ext>
            </a:extLst>
          </p:cNvPr>
          <p:cNvCxnSpPr/>
          <p:nvPr/>
        </p:nvCxnSpPr>
        <p:spPr>
          <a:xfrm flipV="1">
            <a:off x="6888786" y="307394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Conexão reta 98">
            <a:extLst>
              <a:ext uri="{FF2B5EF4-FFF2-40B4-BE49-F238E27FC236}">
                <a16:creationId xmlns:a16="http://schemas.microsoft.com/office/drawing/2014/main" id="{8D6C52DE-3ACD-4485-A100-F99B9B1727F5}"/>
              </a:ext>
            </a:extLst>
          </p:cNvPr>
          <p:cNvCxnSpPr/>
          <p:nvPr/>
        </p:nvCxnSpPr>
        <p:spPr>
          <a:xfrm>
            <a:off x="7076793" y="307394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xão reta 99">
            <a:extLst>
              <a:ext uri="{FF2B5EF4-FFF2-40B4-BE49-F238E27FC236}">
                <a16:creationId xmlns:a16="http://schemas.microsoft.com/office/drawing/2014/main" id="{98863962-3BE5-4F41-B0CB-E33A2713604C}"/>
              </a:ext>
            </a:extLst>
          </p:cNvPr>
          <p:cNvCxnSpPr/>
          <p:nvPr/>
        </p:nvCxnSpPr>
        <p:spPr>
          <a:xfrm flipV="1">
            <a:off x="7076793" y="286670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23E06E16-0EC4-4DB0-98D7-C709643B533D}"/>
              </a:ext>
            </a:extLst>
          </p:cNvPr>
          <p:cNvCxnSpPr/>
          <p:nvPr/>
        </p:nvCxnSpPr>
        <p:spPr>
          <a:xfrm>
            <a:off x="7076793" y="286670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xão reta 101">
            <a:extLst>
              <a:ext uri="{FF2B5EF4-FFF2-40B4-BE49-F238E27FC236}">
                <a16:creationId xmlns:a16="http://schemas.microsoft.com/office/drawing/2014/main" id="{5156EF2D-14EA-4CE5-9302-4DC7030E7C85}"/>
              </a:ext>
            </a:extLst>
          </p:cNvPr>
          <p:cNvCxnSpPr>
            <a:cxnSpLocks/>
          </p:cNvCxnSpPr>
          <p:nvPr/>
        </p:nvCxnSpPr>
        <p:spPr>
          <a:xfrm flipH="1">
            <a:off x="6900848" y="286670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Fluxograma: Conexão 102">
            <a:extLst>
              <a:ext uri="{FF2B5EF4-FFF2-40B4-BE49-F238E27FC236}">
                <a16:creationId xmlns:a16="http://schemas.microsoft.com/office/drawing/2014/main" id="{8A92AD84-AD8D-4BEE-B342-9824B07847E9}"/>
              </a:ext>
            </a:extLst>
          </p:cNvPr>
          <p:cNvSpPr/>
          <p:nvPr/>
        </p:nvSpPr>
        <p:spPr>
          <a:xfrm>
            <a:off x="7046815" y="277003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4" name="Conexão reta 103">
            <a:extLst>
              <a:ext uri="{FF2B5EF4-FFF2-40B4-BE49-F238E27FC236}">
                <a16:creationId xmlns:a16="http://schemas.microsoft.com/office/drawing/2014/main" id="{183628EA-4CA0-4716-AE5A-8C04EF1A3374}"/>
              </a:ext>
            </a:extLst>
          </p:cNvPr>
          <p:cNvCxnSpPr/>
          <p:nvPr/>
        </p:nvCxnSpPr>
        <p:spPr>
          <a:xfrm flipV="1">
            <a:off x="7420205" y="2256269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D29E4E21-8F32-4554-9A93-9453EE2D7EDD}"/>
              </a:ext>
            </a:extLst>
          </p:cNvPr>
          <p:cNvCxnSpPr/>
          <p:nvPr/>
        </p:nvCxnSpPr>
        <p:spPr>
          <a:xfrm>
            <a:off x="7608212" y="2256268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xão reta 105">
            <a:extLst>
              <a:ext uri="{FF2B5EF4-FFF2-40B4-BE49-F238E27FC236}">
                <a16:creationId xmlns:a16="http://schemas.microsoft.com/office/drawing/2014/main" id="{73658A94-C312-40D1-A929-9E986C3D5E95}"/>
              </a:ext>
            </a:extLst>
          </p:cNvPr>
          <p:cNvCxnSpPr/>
          <p:nvPr/>
        </p:nvCxnSpPr>
        <p:spPr>
          <a:xfrm flipV="1">
            <a:off x="7608212" y="2049033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Conexão reta 106">
            <a:extLst>
              <a:ext uri="{FF2B5EF4-FFF2-40B4-BE49-F238E27FC236}">
                <a16:creationId xmlns:a16="http://schemas.microsoft.com/office/drawing/2014/main" id="{52CD59D8-B8B9-448F-BE3F-C108FAB79081}"/>
              </a:ext>
            </a:extLst>
          </p:cNvPr>
          <p:cNvCxnSpPr/>
          <p:nvPr/>
        </p:nvCxnSpPr>
        <p:spPr>
          <a:xfrm>
            <a:off x="7608212" y="2049033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Conexão reta 107">
            <a:extLst>
              <a:ext uri="{FF2B5EF4-FFF2-40B4-BE49-F238E27FC236}">
                <a16:creationId xmlns:a16="http://schemas.microsoft.com/office/drawing/2014/main" id="{31810176-1361-46AF-9FF2-76B53C0AA32F}"/>
              </a:ext>
            </a:extLst>
          </p:cNvPr>
          <p:cNvCxnSpPr>
            <a:cxnSpLocks/>
          </p:cNvCxnSpPr>
          <p:nvPr/>
        </p:nvCxnSpPr>
        <p:spPr>
          <a:xfrm flipH="1">
            <a:off x="7432267" y="2049032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9" name="Fluxograma: Conexão 108">
            <a:extLst>
              <a:ext uri="{FF2B5EF4-FFF2-40B4-BE49-F238E27FC236}">
                <a16:creationId xmlns:a16="http://schemas.microsoft.com/office/drawing/2014/main" id="{B17333EB-9506-4584-81A3-ACDA25BD0DB9}"/>
              </a:ext>
            </a:extLst>
          </p:cNvPr>
          <p:cNvSpPr/>
          <p:nvPr/>
        </p:nvSpPr>
        <p:spPr>
          <a:xfrm>
            <a:off x="7578234" y="1952367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E91057E-4394-40F5-B102-65B803D72CA4}"/>
              </a:ext>
            </a:extLst>
          </p:cNvPr>
          <p:cNvSpPr txBox="1"/>
          <p:nvPr/>
        </p:nvSpPr>
        <p:spPr>
          <a:xfrm>
            <a:off x="3045643" y="980229"/>
            <a:ext cx="734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Filipino Tomás                      1:0                      Oponente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8E079001-40D7-45F1-B248-949C7BFC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69350"/>
              </p:ext>
            </p:extLst>
          </p:nvPr>
        </p:nvGraphicFramePr>
        <p:xfrm>
          <a:off x="1289264" y="5550932"/>
          <a:ext cx="3088771" cy="47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8771">
                  <a:extLst>
                    <a:ext uri="{9D8B030D-6E8A-4147-A177-3AD203B41FA5}">
                      <a16:colId xmlns:a16="http://schemas.microsoft.com/office/drawing/2014/main" val="2106025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500" dirty="0">
                          <a:solidFill>
                            <a:schemeClr val="tx1"/>
                          </a:solidFill>
                        </a:rPr>
                        <a:t>Cronómetro: 45:00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830596"/>
                  </a:ext>
                </a:extLst>
              </a:tr>
            </a:tbl>
          </a:graphicData>
        </a:graphic>
      </p:graphicFrame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B5931E1B-0D27-4119-81BB-8DFC4E772C6A}"/>
              </a:ext>
            </a:extLst>
          </p:cNvPr>
          <p:cNvGraphicFramePr>
            <a:graphicFrameLocks noGrp="1"/>
          </p:cNvGraphicFramePr>
          <p:nvPr/>
        </p:nvGraphicFramePr>
        <p:xfrm>
          <a:off x="8955799" y="5520993"/>
          <a:ext cx="12638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887">
                  <a:extLst>
                    <a:ext uri="{9D8B030D-6E8A-4147-A177-3AD203B41FA5}">
                      <a16:colId xmlns:a16="http://schemas.microsoft.com/office/drawing/2014/main" val="3165817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Continuar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19475"/>
                  </a:ext>
                </a:extLst>
              </a:tr>
            </a:tbl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AAA124B4-D25D-41E6-A7DD-C57765F8C180}"/>
              </a:ext>
            </a:extLst>
          </p:cNvPr>
          <p:cNvSpPr/>
          <p:nvPr/>
        </p:nvSpPr>
        <p:spPr>
          <a:xfrm>
            <a:off x="3565236" y="1349560"/>
            <a:ext cx="4496809" cy="42289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Intervalo!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Feedback:</a:t>
            </a:r>
          </a:p>
          <a:p>
            <a:pPr algn="ctr"/>
            <a:r>
              <a:rPr lang="pt-PT" dirty="0"/>
              <a:t>Estás a ganhar por 1-0 ao teu oponente!</a:t>
            </a:r>
          </a:p>
          <a:p>
            <a:pPr algn="ctr"/>
            <a:r>
              <a:rPr lang="pt-PT" dirty="0"/>
              <a:t>Tens mais 45 minutos por jogar!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Equipa que ganha não se mexe!</a:t>
            </a:r>
          </a:p>
          <a:p>
            <a:pPr algn="ctr"/>
            <a:r>
              <a:rPr lang="pt-PT" dirty="0"/>
              <a:t>Mas se sentes que a tua equipa está a ficar</a:t>
            </a:r>
          </a:p>
          <a:p>
            <a:pPr algn="ctr"/>
            <a:r>
              <a:rPr lang="pt-PT" dirty="0"/>
              <a:t>cansada convém trocares os respetivos jogadores!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</p:txBody>
      </p:sp>
      <p:graphicFrame>
        <p:nvGraphicFramePr>
          <p:cNvPr id="20" name="Tabela 20">
            <a:extLst>
              <a:ext uri="{FF2B5EF4-FFF2-40B4-BE49-F238E27FC236}">
                <a16:creationId xmlns:a16="http://schemas.microsoft.com/office/drawing/2014/main" id="{8A706E74-17E4-461A-9C35-03454D45A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084452"/>
              </p:ext>
            </p:extLst>
          </p:nvPr>
        </p:nvGraphicFramePr>
        <p:xfrm>
          <a:off x="4901363" y="4514306"/>
          <a:ext cx="183206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063">
                  <a:extLst>
                    <a:ext uri="{9D8B030D-6E8A-4147-A177-3AD203B41FA5}">
                      <a16:colId xmlns:a16="http://schemas.microsoft.com/office/drawing/2014/main" val="1513096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Trocar jogadores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184190"/>
                  </a:ext>
                </a:extLst>
              </a:tr>
            </a:tbl>
          </a:graphicData>
        </a:graphic>
      </p:graphicFrame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29C0E791-496B-44EE-907C-CB1C81A5C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95522"/>
              </p:ext>
            </p:extLst>
          </p:nvPr>
        </p:nvGraphicFramePr>
        <p:xfrm>
          <a:off x="4871531" y="4883403"/>
          <a:ext cx="188421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218">
                  <a:extLst>
                    <a:ext uri="{9D8B030D-6E8A-4147-A177-3AD203B41FA5}">
                      <a16:colId xmlns:a16="http://schemas.microsoft.com/office/drawing/2014/main" val="3247301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 para o jogo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652409"/>
                  </a:ext>
                </a:extLst>
              </a:tr>
            </a:tbl>
          </a:graphicData>
        </a:graphic>
      </p:graphicFrame>
      <p:sp>
        <p:nvSpPr>
          <p:cNvPr id="30" name="Retângulo 29">
            <a:extLst>
              <a:ext uri="{FF2B5EF4-FFF2-40B4-BE49-F238E27FC236}">
                <a16:creationId xmlns:a16="http://schemas.microsoft.com/office/drawing/2014/main" id="{1B9938EE-4C53-46CB-BCCC-BD7598B52E0F}"/>
              </a:ext>
            </a:extLst>
          </p:cNvPr>
          <p:cNvSpPr/>
          <p:nvPr/>
        </p:nvSpPr>
        <p:spPr>
          <a:xfrm>
            <a:off x="4871531" y="4555222"/>
            <a:ext cx="1861895" cy="29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0ED230E-8E53-4C21-AFC5-E9FECEAF0379}"/>
              </a:ext>
            </a:extLst>
          </p:cNvPr>
          <p:cNvSpPr/>
          <p:nvPr/>
        </p:nvSpPr>
        <p:spPr>
          <a:xfrm>
            <a:off x="4871531" y="4892861"/>
            <a:ext cx="1861896" cy="3463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2989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E90FA2D-8340-485D-B515-5CC2AE59BEF1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59" name="Retângulo 58">
            <a:extLst>
              <a:ext uri="{FF2B5EF4-FFF2-40B4-BE49-F238E27FC236}">
                <a16:creationId xmlns:a16="http://schemas.microsoft.com/office/drawing/2014/main" id="{E1496717-DD1A-454A-BCDF-022F3663A827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0" name="Conexão reta 59">
            <a:extLst>
              <a:ext uri="{FF2B5EF4-FFF2-40B4-BE49-F238E27FC236}">
                <a16:creationId xmlns:a16="http://schemas.microsoft.com/office/drawing/2014/main" id="{9980159E-F90A-45BB-857B-FCCFE6CF8068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xão reta 60">
            <a:extLst>
              <a:ext uri="{FF2B5EF4-FFF2-40B4-BE49-F238E27FC236}">
                <a16:creationId xmlns:a16="http://schemas.microsoft.com/office/drawing/2014/main" id="{4E57EC94-735A-4269-B9DB-4EE16CDE2C9C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9215151C-6818-420D-A2B9-FA0AD79DA62A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Arco 62">
            <a:extLst>
              <a:ext uri="{FF2B5EF4-FFF2-40B4-BE49-F238E27FC236}">
                <a16:creationId xmlns:a16="http://schemas.microsoft.com/office/drawing/2014/main" id="{39455627-2456-4482-9145-4A9B069E3BBA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4" name="Arco 63">
            <a:extLst>
              <a:ext uri="{FF2B5EF4-FFF2-40B4-BE49-F238E27FC236}">
                <a16:creationId xmlns:a16="http://schemas.microsoft.com/office/drawing/2014/main" id="{872EA7FE-62FF-4B01-9B41-678CA66FC88F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5" name="Fluxograma: Conexão 64">
            <a:extLst>
              <a:ext uri="{FF2B5EF4-FFF2-40B4-BE49-F238E27FC236}">
                <a16:creationId xmlns:a16="http://schemas.microsoft.com/office/drawing/2014/main" id="{616AA312-2383-40AE-A21D-A9E49A67A951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9D770279-6C03-41A1-947B-A99E2F26B898}"/>
              </a:ext>
            </a:extLst>
          </p:cNvPr>
          <p:cNvCxnSpPr>
            <a:cxnSpLocks/>
            <a:stCxn id="59" idx="0"/>
            <a:endCxn id="59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xão reta 66">
            <a:extLst>
              <a:ext uri="{FF2B5EF4-FFF2-40B4-BE49-F238E27FC236}">
                <a16:creationId xmlns:a16="http://schemas.microsoft.com/office/drawing/2014/main" id="{7158A8CE-DE29-485C-B9A9-C731CB2336D7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6F3ABD11-2756-421B-BAD5-2F2D2E7D8463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4C7B4CAE-3E58-4A68-88D9-46F2DA2B3B4B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Arco 69">
            <a:extLst>
              <a:ext uri="{FF2B5EF4-FFF2-40B4-BE49-F238E27FC236}">
                <a16:creationId xmlns:a16="http://schemas.microsoft.com/office/drawing/2014/main" id="{AA2EF00A-76FD-4E36-9C92-B47E8E554CD7}"/>
              </a:ext>
            </a:extLst>
          </p:cNvPr>
          <p:cNvSpPr/>
          <p:nvPr/>
        </p:nvSpPr>
        <p:spPr>
          <a:xfrm rot="16200000">
            <a:off x="7474591" y="2742150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1" name="Arco 70">
            <a:extLst>
              <a:ext uri="{FF2B5EF4-FFF2-40B4-BE49-F238E27FC236}">
                <a16:creationId xmlns:a16="http://schemas.microsoft.com/office/drawing/2014/main" id="{ABE95EFB-DAE4-43E0-8B78-B0A3F16E19E7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989B2DBD-E1DF-45A3-AA7A-EAC444A17498}"/>
              </a:ext>
            </a:extLst>
          </p:cNvPr>
          <p:cNvSpPr/>
          <p:nvPr/>
        </p:nvSpPr>
        <p:spPr>
          <a:xfrm>
            <a:off x="1728132" y="2969703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00553B6D-32D5-4883-8FD4-C94A9D3CDAE1}"/>
              </a:ext>
            </a:extLst>
          </p:cNvPr>
          <p:cNvSpPr/>
          <p:nvPr/>
        </p:nvSpPr>
        <p:spPr>
          <a:xfrm>
            <a:off x="3062679" y="1793161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D34108C9-CCE1-46BA-8229-7F5675C0CFB0}"/>
              </a:ext>
            </a:extLst>
          </p:cNvPr>
          <p:cNvSpPr/>
          <p:nvPr/>
        </p:nvSpPr>
        <p:spPr>
          <a:xfrm>
            <a:off x="3082253" y="3052559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7C5D2C62-3B64-4717-8FD3-D37C6DF685DE}"/>
              </a:ext>
            </a:extLst>
          </p:cNvPr>
          <p:cNvSpPr/>
          <p:nvPr/>
        </p:nvSpPr>
        <p:spPr>
          <a:xfrm>
            <a:off x="4631769" y="3042589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928A3C8F-7E90-437B-805C-DBB6C44908EB}"/>
              </a:ext>
            </a:extLst>
          </p:cNvPr>
          <p:cNvSpPr/>
          <p:nvPr/>
        </p:nvSpPr>
        <p:spPr>
          <a:xfrm>
            <a:off x="3054986" y="4399506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3F38FA0A-8A17-458E-AA57-FC787FF3E281}"/>
              </a:ext>
            </a:extLst>
          </p:cNvPr>
          <p:cNvSpPr/>
          <p:nvPr/>
        </p:nvSpPr>
        <p:spPr>
          <a:xfrm>
            <a:off x="9269485" y="3038925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3A8C63BE-EDD8-4F5D-9ABB-2CEFCD3276BC}"/>
              </a:ext>
            </a:extLst>
          </p:cNvPr>
          <p:cNvSpPr/>
          <p:nvPr/>
        </p:nvSpPr>
        <p:spPr>
          <a:xfrm>
            <a:off x="7894039" y="1766421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A88BE020-FBE5-4A58-8580-9D30A152ACA2}"/>
              </a:ext>
            </a:extLst>
          </p:cNvPr>
          <p:cNvSpPr/>
          <p:nvPr/>
        </p:nvSpPr>
        <p:spPr>
          <a:xfrm>
            <a:off x="7928641" y="3054644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E47F7D7B-38D6-4758-808F-F7FB7CCF960D}"/>
              </a:ext>
            </a:extLst>
          </p:cNvPr>
          <p:cNvSpPr/>
          <p:nvPr/>
        </p:nvSpPr>
        <p:spPr>
          <a:xfrm>
            <a:off x="7987717" y="4407380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790F71A-8A74-42E4-9A66-5AF095BA1FD0}"/>
              </a:ext>
            </a:extLst>
          </p:cNvPr>
          <p:cNvSpPr/>
          <p:nvPr/>
        </p:nvSpPr>
        <p:spPr>
          <a:xfrm>
            <a:off x="6164508" y="3112845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CF4BD13-B1AB-4C78-8DA6-BA473D7455D5}"/>
              </a:ext>
            </a:extLst>
          </p:cNvPr>
          <p:cNvSpPr txBox="1"/>
          <p:nvPr/>
        </p:nvSpPr>
        <p:spPr>
          <a:xfrm>
            <a:off x="4243429" y="443479"/>
            <a:ext cx="326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Trocar jogadores!</a:t>
            </a: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708AB2A1-A2A5-4C4B-944F-7E555EB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85883" y="3105505"/>
            <a:ext cx="582176" cy="551344"/>
          </a:xfrm>
          <a:prstGeom prst="rect">
            <a:avLst/>
          </a:prstGeom>
        </p:spPr>
      </p:pic>
      <p:sp>
        <p:nvSpPr>
          <p:cNvPr id="84" name="Retângulo 83">
            <a:extLst>
              <a:ext uri="{FF2B5EF4-FFF2-40B4-BE49-F238E27FC236}">
                <a16:creationId xmlns:a16="http://schemas.microsoft.com/office/drawing/2014/main" id="{59A321A1-16FC-460A-81E8-EF8E913F181C}"/>
              </a:ext>
            </a:extLst>
          </p:cNvPr>
          <p:cNvSpPr/>
          <p:nvPr/>
        </p:nvSpPr>
        <p:spPr>
          <a:xfrm>
            <a:off x="3380509" y="1893453"/>
            <a:ext cx="5310909" cy="3620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C780F41E-2E60-44EC-A563-453EE61A775C}"/>
              </a:ext>
            </a:extLst>
          </p:cNvPr>
          <p:cNvSpPr/>
          <p:nvPr/>
        </p:nvSpPr>
        <p:spPr>
          <a:xfrm>
            <a:off x="34590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F3B3BB34-FBE2-476F-BC9D-B7A03561FC2D}"/>
              </a:ext>
            </a:extLst>
          </p:cNvPr>
          <p:cNvSpPr/>
          <p:nvPr/>
        </p:nvSpPr>
        <p:spPr>
          <a:xfrm>
            <a:off x="6622308" y="2974109"/>
            <a:ext cx="2004291" cy="1773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15754468-B9B2-4FEE-A0D3-CF7F7C4A2FA8}"/>
              </a:ext>
            </a:extLst>
          </p:cNvPr>
          <p:cNvSpPr txBox="1"/>
          <p:nvPr/>
        </p:nvSpPr>
        <p:spPr>
          <a:xfrm>
            <a:off x="3459008" y="2447636"/>
            <a:ext cx="158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Filipino Tomás</a:t>
            </a:r>
            <a:endParaRPr lang="pt-PT" dirty="0"/>
          </a:p>
        </p:txBody>
      </p:sp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418D9CDE-2824-453B-BD09-AD2FA21BF503}"/>
              </a:ext>
            </a:extLst>
          </p:cNvPr>
          <p:cNvSpPr/>
          <p:nvPr/>
        </p:nvSpPr>
        <p:spPr>
          <a:xfrm>
            <a:off x="5652655" y="4045527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9" name="Seta: Para a Direita 88">
            <a:extLst>
              <a:ext uri="{FF2B5EF4-FFF2-40B4-BE49-F238E27FC236}">
                <a16:creationId xmlns:a16="http://schemas.microsoft.com/office/drawing/2014/main" id="{11998F6D-607C-4A80-8D20-288BA718BD03}"/>
              </a:ext>
            </a:extLst>
          </p:cNvPr>
          <p:cNvSpPr/>
          <p:nvPr/>
        </p:nvSpPr>
        <p:spPr>
          <a:xfrm rot="10800000">
            <a:off x="5652655" y="3371272"/>
            <a:ext cx="831272" cy="489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0" name="Tabela 89">
            <a:extLst>
              <a:ext uri="{FF2B5EF4-FFF2-40B4-BE49-F238E27FC236}">
                <a16:creationId xmlns:a16="http://schemas.microsoft.com/office/drawing/2014/main" id="{234A0694-B1F9-45A8-84D9-E5C53AD072A0}"/>
              </a:ext>
            </a:extLst>
          </p:cNvPr>
          <p:cNvGraphicFramePr>
            <a:graphicFrameLocks noGrp="1"/>
          </p:cNvGraphicFramePr>
          <p:nvPr/>
        </p:nvGraphicFramePr>
        <p:xfrm>
          <a:off x="4642272" y="2148517"/>
          <a:ext cx="2330814" cy="2054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814">
                  <a:extLst>
                    <a:ext uri="{9D8B030D-6E8A-4147-A177-3AD203B41FA5}">
                      <a16:colId xmlns:a16="http://schemas.microsoft.com/office/drawing/2014/main" val="2624028942"/>
                    </a:ext>
                  </a:extLst>
                </a:gridCol>
              </a:tblGrid>
              <a:tr h="2054027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53202"/>
                  </a:ext>
                </a:extLst>
              </a:tr>
            </a:tbl>
          </a:graphicData>
        </a:graphic>
      </p:graphicFrame>
      <p:sp>
        <p:nvSpPr>
          <p:cNvPr id="91" name="Retângulo 90">
            <a:extLst>
              <a:ext uri="{FF2B5EF4-FFF2-40B4-BE49-F238E27FC236}">
                <a16:creationId xmlns:a16="http://schemas.microsoft.com/office/drawing/2014/main" id="{F05C86AD-648E-473D-A655-7F08237DE3D9}"/>
              </a:ext>
            </a:extLst>
          </p:cNvPr>
          <p:cNvSpPr/>
          <p:nvPr/>
        </p:nvSpPr>
        <p:spPr>
          <a:xfrm>
            <a:off x="2459161" y="1385823"/>
            <a:ext cx="6620184" cy="416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77EE05F0-D7DD-4F10-A128-31ECD25BAEF8}"/>
              </a:ext>
            </a:extLst>
          </p:cNvPr>
          <p:cNvSpPr txBox="1"/>
          <p:nvPr/>
        </p:nvSpPr>
        <p:spPr>
          <a:xfrm>
            <a:off x="3842327" y="1608043"/>
            <a:ext cx="39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Que cromo deseja colocar?</a:t>
            </a:r>
          </a:p>
        </p:txBody>
      </p:sp>
      <p:graphicFrame>
        <p:nvGraphicFramePr>
          <p:cNvPr id="93" name="Tabela 18">
            <a:extLst>
              <a:ext uri="{FF2B5EF4-FFF2-40B4-BE49-F238E27FC236}">
                <a16:creationId xmlns:a16="http://schemas.microsoft.com/office/drawing/2014/main" id="{E5F20FB0-60DA-46BC-9F35-0AEA96241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975290"/>
              </p:ext>
            </p:extLst>
          </p:nvPr>
        </p:nvGraphicFramePr>
        <p:xfrm>
          <a:off x="3996342" y="4798598"/>
          <a:ext cx="383309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3093">
                  <a:extLst>
                    <a:ext uri="{9D8B030D-6E8A-4147-A177-3AD203B41FA5}">
                      <a16:colId xmlns:a16="http://schemas.microsoft.com/office/drawing/2014/main" val="917714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tx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4766"/>
                  </a:ext>
                </a:extLst>
              </a:tr>
            </a:tbl>
          </a:graphicData>
        </a:graphic>
      </p:graphicFrame>
      <p:graphicFrame>
        <p:nvGraphicFramePr>
          <p:cNvPr id="94" name="Tabela 19">
            <a:extLst>
              <a:ext uri="{FF2B5EF4-FFF2-40B4-BE49-F238E27FC236}">
                <a16:creationId xmlns:a16="http://schemas.microsoft.com/office/drawing/2014/main" id="{7AC2B752-B872-4130-9C2A-46C31E1C7A69}"/>
              </a:ext>
            </a:extLst>
          </p:cNvPr>
          <p:cNvGraphicFramePr>
            <a:graphicFrameLocks noGrp="1"/>
          </p:cNvGraphicFramePr>
          <p:nvPr/>
        </p:nvGraphicFramePr>
        <p:xfrm>
          <a:off x="3031448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5" name="Tabela 94">
            <a:extLst>
              <a:ext uri="{FF2B5EF4-FFF2-40B4-BE49-F238E27FC236}">
                <a16:creationId xmlns:a16="http://schemas.microsoft.com/office/drawing/2014/main" id="{E3ED1446-244E-4807-8882-1B27CB6FB711}"/>
              </a:ext>
            </a:extLst>
          </p:cNvPr>
          <p:cNvGraphicFramePr>
            <a:graphicFrameLocks noGrp="1"/>
          </p:cNvGraphicFramePr>
          <p:nvPr/>
        </p:nvGraphicFramePr>
        <p:xfrm>
          <a:off x="4128646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6" name="Tabela 19">
            <a:extLst>
              <a:ext uri="{FF2B5EF4-FFF2-40B4-BE49-F238E27FC236}">
                <a16:creationId xmlns:a16="http://schemas.microsoft.com/office/drawing/2014/main" id="{C68EED4D-79B1-4D43-BFCB-3FE33203F147}"/>
              </a:ext>
            </a:extLst>
          </p:cNvPr>
          <p:cNvGraphicFramePr>
            <a:graphicFrameLocks noGrp="1"/>
          </p:cNvGraphicFramePr>
          <p:nvPr/>
        </p:nvGraphicFramePr>
        <p:xfrm>
          <a:off x="6423887" y="2144942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7" name="Tabela 19">
            <a:extLst>
              <a:ext uri="{FF2B5EF4-FFF2-40B4-BE49-F238E27FC236}">
                <a16:creationId xmlns:a16="http://schemas.microsoft.com/office/drawing/2014/main" id="{4F26FB9D-3778-461C-AA53-47C5D6C92B30}"/>
              </a:ext>
            </a:extLst>
          </p:cNvPr>
          <p:cNvGraphicFramePr>
            <a:graphicFrameLocks noGrp="1"/>
          </p:cNvGraphicFramePr>
          <p:nvPr/>
        </p:nvGraphicFramePr>
        <p:xfrm>
          <a:off x="7617303" y="2138119"/>
          <a:ext cx="720436" cy="892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92394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8" name="Tabela 19">
            <a:extLst>
              <a:ext uri="{FF2B5EF4-FFF2-40B4-BE49-F238E27FC236}">
                <a16:creationId xmlns:a16="http://schemas.microsoft.com/office/drawing/2014/main" id="{EAB5B35B-992B-4429-96AC-4C89B1420743}"/>
              </a:ext>
            </a:extLst>
          </p:cNvPr>
          <p:cNvGraphicFramePr>
            <a:graphicFrameLocks noGrp="1"/>
          </p:cNvGraphicFramePr>
          <p:nvPr/>
        </p:nvGraphicFramePr>
        <p:xfrm>
          <a:off x="3031448" y="3553635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99" name="Tabela 19">
            <a:extLst>
              <a:ext uri="{FF2B5EF4-FFF2-40B4-BE49-F238E27FC236}">
                <a16:creationId xmlns:a16="http://schemas.microsoft.com/office/drawing/2014/main" id="{6E6F89D8-3383-45BA-BCDC-108B131AC9A3}"/>
              </a:ext>
            </a:extLst>
          </p:cNvPr>
          <p:cNvGraphicFramePr>
            <a:graphicFrameLocks noGrp="1"/>
          </p:cNvGraphicFramePr>
          <p:nvPr/>
        </p:nvGraphicFramePr>
        <p:xfrm>
          <a:off x="4128646" y="3580278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graphicFrame>
        <p:nvGraphicFramePr>
          <p:cNvPr id="100" name="Tabela 99">
            <a:extLst>
              <a:ext uri="{FF2B5EF4-FFF2-40B4-BE49-F238E27FC236}">
                <a16:creationId xmlns:a16="http://schemas.microsoft.com/office/drawing/2014/main" id="{CAA710AF-41A1-4894-A535-E299D442DF43}"/>
              </a:ext>
            </a:extLst>
          </p:cNvPr>
          <p:cNvGraphicFramePr>
            <a:graphicFrameLocks noGrp="1"/>
          </p:cNvGraphicFramePr>
          <p:nvPr/>
        </p:nvGraphicFramePr>
        <p:xfrm>
          <a:off x="5248543" y="2148517"/>
          <a:ext cx="720436" cy="888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436">
                  <a:extLst>
                    <a:ext uri="{9D8B030D-6E8A-4147-A177-3AD203B41FA5}">
                      <a16:colId xmlns:a16="http://schemas.microsoft.com/office/drawing/2014/main" val="4135572516"/>
                    </a:ext>
                  </a:extLst>
                </a:gridCol>
              </a:tblGrid>
              <a:tr h="888378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72525"/>
                  </a:ext>
                </a:extLst>
              </a:tr>
            </a:tbl>
          </a:graphicData>
        </a:graphic>
      </p:graphicFrame>
      <p:sp>
        <p:nvSpPr>
          <p:cNvPr id="2" name="Arco 1">
            <a:extLst>
              <a:ext uri="{FF2B5EF4-FFF2-40B4-BE49-F238E27FC236}">
                <a16:creationId xmlns:a16="http://schemas.microsoft.com/office/drawing/2014/main" id="{6BADFD23-3C6A-41DB-B839-915A774E2B5A}"/>
              </a:ext>
            </a:extLst>
          </p:cNvPr>
          <p:cNvSpPr/>
          <p:nvPr/>
        </p:nvSpPr>
        <p:spPr>
          <a:xfrm>
            <a:off x="4210949" y="276064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2" name="Arco 101">
            <a:extLst>
              <a:ext uri="{FF2B5EF4-FFF2-40B4-BE49-F238E27FC236}">
                <a16:creationId xmlns:a16="http://schemas.microsoft.com/office/drawing/2014/main" id="{FA2D44B8-F492-4F2E-BEA9-00226FED286B}"/>
              </a:ext>
            </a:extLst>
          </p:cNvPr>
          <p:cNvSpPr/>
          <p:nvPr/>
        </p:nvSpPr>
        <p:spPr>
          <a:xfrm rot="16200000">
            <a:off x="4222075" y="277176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Fluxograma: Conexão 2">
            <a:extLst>
              <a:ext uri="{FF2B5EF4-FFF2-40B4-BE49-F238E27FC236}">
                <a16:creationId xmlns:a16="http://schemas.microsoft.com/office/drawing/2014/main" id="{36490F16-E787-4AB5-8DA7-A209746C49BB}"/>
              </a:ext>
            </a:extLst>
          </p:cNvPr>
          <p:cNvSpPr/>
          <p:nvPr/>
        </p:nvSpPr>
        <p:spPr>
          <a:xfrm>
            <a:off x="4387074" y="255705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3" name="Arco 102">
            <a:extLst>
              <a:ext uri="{FF2B5EF4-FFF2-40B4-BE49-F238E27FC236}">
                <a16:creationId xmlns:a16="http://schemas.microsoft.com/office/drawing/2014/main" id="{1B8D2116-751C-440D-85EC-951855A70DBE}"/>
              </a:ext>
            </a:extLst>
          </p:cNvPr>
          <p:cNvSpPr/>
          <p:nvPr/>
        </p:nvSpPr>
        <p:spPr>
          <a:xfrm>
            <a:off x="5327816" y="277073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4" name="Arco 103">
            <a:extLst>
              <a:ext uri="{FF2B5EF4-FFF2-40B4-BE49-F238E27FC236}">
                <a16:creationId xmlns:a16="http://schemas.microsoft.com/office/drawing/2014/main" id="{BF4A280F-2081-45E9-82DD-91D4AE1F4008}"/>
              </a:ext>
            </a:extLst>
          </p:cNvPr>
          <p:cNvSpPr/>
          <p:nvPr/>
        </p:nvSpPr>
        <p:spPr>
          <a:xfrm rot="16200000">
            <a:off x="5338942" y="278186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5" name="Fluxograma: Conexão 104">
            <a:extLst>
              <a:ext uri="{FF2B5EF4-FFF2-40B4-BE49-F238E27FC236}">
                <a16:creationId xmlns:a16="http://schemas.microsoft.com/office/drawing/2014/main" id="{23F2B422-479C-4C1E-AE9D-02E6590638E2}"/>
              </a:ext>
            </a:extLst>
          </p:cNvPr>
          <p:cNvSpPr/>
          <p:nvPr/>
        </p:nvSpPr>
        <p:spPr>
          <a:xfrm>
            <a:off x="5503941" y="2567150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6" name="Arco 105">
            <a:extLst>
              <a:ext uri="{FF2B5EF4-FFF2-40B4-BE49-F238E27FC236}">
                <a16:creationId xmlns:a16="http://schemas.microsoft.com/office/drawing/2014/main" id="{5DFC1733-B710-4158-8043-183EB49817C3}"/>
              </a:ext>
            </a:extLst>
          </p:cNvPr>
          <p:cNvSpPr/>
          <p:nvPr/>
        </p:nvSpPr>
        <p:spPr>
          <a:xfrm>
            <a:off x="6512166" y="277072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Arco 106">
            <a:extLst>
              <a:ext uri="{FF2B5EF4-FFF2-40B4-BE49-F238E27FC236}">
                <a16:creationId xmlns:a16="http://schemas.microsoft.com/office/drawing/2014/main" id="{F0876064-1DC4-46D2-A918-6DA417EAA7FA}"/>
              </a:ext>
            </a:extLst>
          </p:cNvPr>
          <p:cNvSpPr/>
          <p:nvPr/>
        </p:nvSpPr>
        <p:spPr>
          <a:xfrm rot="16200000">
            <a:off x="6523292" y="278184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" name="Fluxograma: Conexão 107">
            <a:extLst>
              <a:ext uri="{FF2B5EF4-FFF2-40B4-BE49-F238E27FC236}">
                <a16:creationId xmlns:a16="http://schemas.microsoft.com/office/drawing/2014/main" id="{AA0A876B-774C-4D5D-BDE6-945D3CEC9002}"/>
              </a:ext>
            </a:extLst>
          </p:cNvPr>
          <p:cNvSpPr/>
          <p:nvPr/>
        </p:nvSpPr>
        <p:spPr>
          <a:xfrm>
            <a:off x="6688291" y="2567134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9" name="Arco 108">
            <a:extLst>
              <a:ext uri="{FF2B5EF4-FFF2-40B4-BE49-F238E27FC236}">
                <a16:creationId xmlns:a16="http://schemas.microsoft.com/office/drawing/2014/main" id="{E8DFB28E-A375-4C3D-9BBE-3BDFEBE31D60}"/>
              </a:ext>
            </a:extLst>
          </p:cNvPr>
          <p:cNvSpPr/>
          <p:nvPr/>
        </p:nvSpPr>
        <p:spPr>
          <a:xfrm>
            <a:off x="7692903" y="275463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Arco 109">
            <a:extLst>
              <a:ext uri="{FF2B5EF4-FFF2-40B4-BE49-F238E27FC236}">
                <a16:creationId xmlns:a16="http://schemas.microsoft.com/office/drawing/2014/main" id="{EF2AAA93-9352-4369-8B4C-2D8C0B38D221}"/>
              </a:ext>
            </a:extLst>
          </p:cNvPr>
          <p:cNvSpPr/>
          <p:nvPr/>
        </p:nvSpPr>
        <p:spPr>
          <a:xfrm rot="16200000">
            <a:off x="7704029" y="276575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Fluxograma: Conexão 110">
            <a:extLst>
              <a:ext uri="{FF2B5EF4-FFF2-40B4-BE49-F238E27FC236}">
                <a16:creationId xmlns:a16="http://schemas.microsoft.com/office/drawing/2014/main" id="{C1696106-B3C3-4043-B8B2-22E88510B19D}"/>
              </a:ext>
            </a:extLst>
          </p:cNvPr>
          <p:cNvSpPr/>
          <p:nvPr/>
        </p:nvSpPr>
        <p:spPr>
          <a:xfrm>
            <a:off x="7869028" y="2551041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169C1441-B44D-4A63-8D54-FC5A444D1810}"/>
              </a:ext>
            </a:extLst>
          </p:cNvPr>
          <p:cNvSpPr/>
          <p:nvPr/>
        </p:nvSpPr>
        <p:spPr>
          <a:xfrm>
            <a:off x="3096818" y="416297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90011ED1-C55F-4632-B333-F2FCC2BFDA0E}"/>
              </a:ext>
            </a:extLst>
          </p:cNvPr>
          <p:cNvSpPr/>
          <p:nvPr/>
        </p:nvSpPr>
        <p:spPr>
          <a:xfrm rot="16200000">
            <a:off x="3107944" y="417409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4" name="Fluxograma: Conexão 113">
            <a:extLst>
              <a:ext uri="{FF2B5EF4-FFF2-40B4-BE49-F238E27FC236}">
                <a16:creationId xmlns:a16="http://schemas.microsoft.com/office/drawing/2014/main" id="{38EAD618-A15C-417A-B153-406414023A54}"/>
              </a:ext>
            </a:extLst>
          </p:cNvPr>
          <p:cNvSpPr/>
          <p:nvPr/>
        </p:nvSpPr>
        <p:spPr>
          <a:xfrm>
            <a:off x="3272943" y="3959381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5" name="Arco 114">
            <a:extLst>
              <a:ext uri="{FF2B5EF4-FFF2-40B4-BE49-F238E27FC236}">
                <a16:creationId xmlns:a16="http://schemas.microsoft.com/office/drawing/2014/main" id="{2804667C-2BBC-4854-96F3-4F3BB9ADEB2F}"/>
              </a:ext>
            </a:extLst>
          </p:cNvPr>
          <p:cNvSpPr/>
          <p:nvPr/>
        </p:nvSpPr>
        <p:spPr>
          <a:xfrm>
            <a:off x="4187739" y="419642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6" name="Arco 115">
            <a:extLst>
              <a:ext uri="{FF2B5EF4-FFF2-40B4-BE49-F238E27FC236}">
                <a16:creationId xmlns:a16="http://schemas.microsoft.com/office/drawing/2014/main" id="{DD5B2C59-71EC-4F2D-A5A8-DD72ACB6904A}"/>
              </a:ext>
            </a:extLst>
          </p:cNvPr>
          <p:cNvSpPr/>
          <p:nvPr/>
        </p:nvSpPr>
        <p:spPr>
          <a:xfrm rot="16200000">
            <a:off x="4198865" y="420754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7" name="Fluxograma: Conexão 116">
            <a:extLst>
              <a:ext uri="{FF2B5EF4-FFF2-40B4-BE49-F238E27FC236}">
                <a16:creationId xmlns:a16="http://schemas.microsoft.com/office/drawing/2014/main" id="{E3C97DCE-7CB9-448A-AE3A-72AB641C8D57}"/>
              </a:ext>
            </a:extLst>
          </p:cNvPr>
          <p:cNvSpPr/>
          <p:nvPr/>
        </p:nvSpPr>
        <p:spPr>
          <a:xfrm>
            <a:off x="4363864" y="3992832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8" name="Arco 117">
            <a:extLst>
              <a:ext uri="{FF2B5EF4-FFF2-40B4-BE49-F238E27FC236}">
                <a16:creationId xmlns:a16="http://schemas.microsoft.com/office/drawing/2014/main" id="{109F4AD5-174A-48FC-88D9-CC18779286C1}"/>
              </a:ext>
            </a:extLst>
          </p:cNvPr>
          <p:cNvSpPr/>
          <p:nvPr/>
        </p:nvSpPr>
        <p:spPr>
          <a:xfrm>
            <a:off x="9330485" y="347350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9" name="Arco 118">
            <a:extLst>
              <a:ext uri="{FF2B5EF4-FFF2-40B4-BE49-F238E27FC236}">
                <a16:creationId xmlns:a16="http://schemas.microsoft.com/office/drawing/2014/main" id="{F48C7965-C1CB-4AD4-A0FF-10BF0DA2FC34}"/>
              </a:ext>
            </a:extLst>
          </p:cNvPr>
          <p:cNvSpPr/>
          <p:nvPr/>
        </p:nvSpPr>
        <p:spPr>
          <a:xfrm rot="16200000">
            <a:off x="9341611" y="348463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0" name="Fluxograma: Conexão 119">
            <a:extLst>
              <a:ext uri="{FF2B5EF4-FFF2-40B4-BE49-F238E27FC236}">
                <a16:creationId xmlns:a16="http://schemas.microsoft.com/office/drawing/2014/main" id="{32EB0B15-B85A-46F1-A1A0-87239735874B}"/>
              </a:ext>
            </a:extLst>
          </p:cNvPr>
          <p:cNvSpPr/>
          <p:nvPr/>
        </p:nvSpPr>
        <p:spPr>
          <a:xfrm>
            <a:off x="9506610" y="326991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1" name="Arco 120">
            <a:extLst>
              <a:ext uri="{FF2B5EF4-FFF2-40B4-BE49-F238E27FC236}">
                <a16:creationId xmlns:a16="http://schemas.microsoft.com/office/drawing/2014/main" id="{678FE7D7-595F-472D-A4DA-86C1F496029A}"/>
              </a:ext>
            </a:extLst>
          </p:cNvPr>
          <p:cNvSpPr/>
          <p:nvPr/>
        </p:nvSpPr>
        <p:spPr>
          <a:xfrm>
            <a:off x="3105180" y="277626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2" name="Arco 121">
            <a:extLst>
              <a:ext uri="{FF2B5EF4-FFF2-40B4-BE49-F238E27FC236}">
                <a16:creationId xmlns:a16="http://schemas.microsoft.com/office/drawing/2014/main" id="{6D7EFB7A-050A-435C-973B-02B4A0862DBB}"/>
              </a:ext>
            </a:extLst>
          </p:cNvPr>
          <p:cNvSpPr/>
          <p:nvPr/>
        </p:nvSpPr>
        <p:spPr>
          <a:xfrm rot="16200000">
            <a:off x="3116306" y="278739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3" name="Fluxograma: Conexão 122">
            <a:extLst>
              <a:ext uri="{FF2B5EF4-FFF2-40B4-BE49-F238E27FC236}">
                <a16:creationId xmlns:a16="http://schemas.microsoft.com/office/drawing/2014/main" id="{EB2720A6-E47C-4DEF-8AB2-E79CFAF8A6AB}"/>
              </a:ext>
            </a:extLst>
          </p:cNvPr>
          <p:cNvSpPr/>
          <p:nvPr/>
        </p:nvSpPr>
        <p:spPr>
          <a:xfrm>
            <a:off x="3281305" y="257267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4" name="Imagem 123">
            <a:extLst>
              <a:ext uri="{FF2B5EF4-FFF2-40B4-BE49-F238E27FC236}">
                <a16:creationId xmlns:a16="http://schemas.microsoft.com/office/drawing/2014/main" id="{792FCE84-717B-4E6C-B664-110C1D4D2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8779" y="2429192"/>
            <a:ext cx="582176" cy="5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AED7D-0096-4A10-A202-B4870322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Faça login na sua aplicação favorita!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C68670-15A2-41F8-A4C7-08393BF8CB9A}"/>
              </a:ext>
            </a:extLst>
          </p:cNvPr>
          <p:cNvSpPr txBox="1"/>
          <p:nvPr/>
        </p:nvSpPr>
        <p:spPr>
          <a:xfrm flipH="1">
            <a:off x="544440" y="2152070"/>
            <a:ext cx="1102129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E-mail:</a:t>
            </a:r>
          </a:p>
          <a:p>
            <a:endParaRPr lang="pt-PT" dirty="0"/>
          </a:p>
          <a:p>
            <a:r>
              <a:rPr lang="pt-PT" dirty="0"/>
              <a:t>Password:</a:t>
            </a:r>
          </a:p>
          <a:p>
            <a:endParaRPr lang="pt-PT" dirty="0"/>
          </a:p>
          <a:p>
            <a:endParaRPr lang="pt-PT" i="1" dirty="0"/>
          </a:p>
          <a:p>
            <a:r>
              <a:rPr lang="pt-PT" i="1" dirty="0" err="1"/>
              <a:t>Remember</a:t>
            </a:r>
            <a:r>
              <a:rPr lang="pt-PT" i="1" dirty="0"/>
              <a:t> me</a:t>
            </a:r>
            <a:r>
              <a:rPr lang="pt-PT" dirty="0"/>
              <a:t>? 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			         Ainda não tem conta? Registe-se! É gratuito!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7654E129-DFF3-479D-B3B9-18CC1D657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794898"/>
              </p:ext>
            </p:extLst>
          </p:nvPr>
        </p:nvGraphicFramePr>
        <p:xfrm>
          <a:off x="554182" y="243762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21705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SouOFilipino@gmail.com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3920"/>
                  </a:ext>
                </a:extLst>
              </a:tr>
            </a:tbl>
          </a:graphicData>
        </a:graphic>
      </p:graphicFrame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307F2298-7FB4-4D2B-A0DC-77D30A3B2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485213"/>
              </p:ext>
            </p:extLst>
          </p:nvPr>
        </p:nvGraphicFramePr>
        <p:xfrm>
          <a:off x="554182" y="2991811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088158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Filipino12345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62297"/>
                  </a:ext>
                </a:extLst>
              </a:tr>
            </a:tbl>
          </a:graphicData>
        </a:graphic>
      </p:graphicFrame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D51B6599-FEE3-483A-9CBE-8AA1AA037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913376"/>
              </p:ext>
            </p:extLst>
          </p:nvPr>
        </p:nvGraphicFramePr>
        <p:xfrm>
          <a:off x="2110047" y="3545993"/>
          <a:ext cx="337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90">
                  <a:extLst>
                    <a:ext uri="{9D8B030D-6E8A-4147-A177-3AD203B41FA5}">
                      <a16:colId xmlns:a16="http://schemas.microsoft.com/office/drawing/2014/main" val="3881779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84406"/>
                  </a:ext>
                </a:extLst>
              </a:tr>
            </a:tbl>
          </a:graphicData>
        </a:graphic>
      </p:graphicFrame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696973B5-F46F-40AB-9350-DD88250F2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82428"/>
              </p:ext>
            </p:extLst>
          </p:nvPr>
        </p:nvGraphicFramePr>
        <p:xfrm>
          <a:off x="4618182" y="5571254"/>
          <a:ext cx="263236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363">
                  <a:extLst>
                    <a:ext uri="{9D8B030D-6E8A-4147-A177-3AD203B41FA5}">
                      <a16:colId xmlns:a16="http://schemas.microsoft.com/office/drawing/2014/main" val="3837475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Registe-se clicando aqui!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90846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5EA3B34E-2EE9-4CCB-9E2A-ABC2C8FB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462" y="0"/>
            <a:ext cx="1252538" cy="1209675"/>
          </a:xfrm>
          <a:prstGeom prst="rect">
            <a:avLst/>
          </a:prstGeom>
        </p:spPr>
      </p:pic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CFCF6B68-522F-4A10-B88E-3F9553CC0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631690"/>
              </p:ext>
            </p:extLst>
          </p:nvPr>
        </p:nvGraphicFramePr>
        <p:xfrm>
          <a:off x="2110047" y="426382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37898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                                 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Entrar na caderneta virtual!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6797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BE11501F-C781-4FF4-9826-EAB090EEC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21" y="3094028"/>
            <a:ext cx="180975" cy="1524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50A35D3-033D-4F76-8783-C2EB1252B292}"/>
              </a:ext>
            </a:extLst>
          </p:cNvPr>
          <p:cNvSpPr/>
          <p:nvPr/>
        </p:nvSpPr>
        <p:spPr>
          <a:xfrm>
            <a:off x="4530436" y="4263826"/>
            <a:ext cx="2697018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6CBFC4-BC92-42B0-9357-497A99CCC3DC}"/>
              </a:ext>
            </a:extLst>
          </p:cNvPr>
          <p:cNvSpPr/>
          <p:nvPr/>
        </p:nvSpPr>
        <p:spPr>
          <a:xfrm>
            <a:off x="4618182" y="5583366"/>
            <a:ext cx="2521527" cy="358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5063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4DE034C-F156-4C34-B107-F9C2CB7A90B8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E30F40-C37B-4A25-B696-1F4C3AFD6AAA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B501CBAB-AB0B-43E9-A86F-E2C312C69B85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E99599F3-7502-4857-893B-B1500E2C4F2E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5BAA1F21-3C60-4AF6-8317-A51CAEDD4929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A7C75A6F-E7C2-4F06-8847-CF4123C5E245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uxograma: Conexão 9">
            <a:extLst>
              <a:ext uri="{FF2B5EF4-FFF2-40B4-BE49-F238E27FC236}">
                <a16:creationId xmlns:a16="http://schemas.microsoft.com/office/drawing/2014/main" id="{6AE17945-F034-40C0-980B-74F6A35F37B2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46924DA-3FC4-4030-B835-9130589CB066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A0F5A94-2449-4E1A-A701-BED11E2C1EF3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62D7479E-6E4F-4144-9927-4DC437D1D701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319F24B-8689-48A3-B7ED-FC6DC13E9CFF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08607AEE-79C3-4B11-B38E-465EF5A7922C}"/>
              </a:ext>
            </a:extLst>
          </p:cNvPr>
          <p:cNvSpPr/>
          <p:nvPr/>
        </p:nvSpPr>
        <p:spPr>
          <a:xfrm rot="16200000">
            <a:off x="7474592" y="2742150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30999654-CF93-4867-B1C6-741F4A4BA227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6" name="Tabela 35">
            <a:extLst>
              <a:ext uri="{FF2B5EF4-FFF2-40B4-BE49-F238E27FC236}">
                <a16:creationId xmlns:a16="http://schemas.microsoft.com/office/drawing/2014/main" id="{7B4E4AF2-5098-4479-8733-2D8BF394B6F6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3C3742DE-809B-45A9-B3C7-B8AAFA50C7F9}"/>
              </a:ext>
            </a:extLst>
          </p:cNvPr>
          <p:cNvCxnSpPr/>
          <p:nvPr/>
        </p:nvCxnSpPr>
        <p:spPr>
          <a:xfrm flipV="1">
            <a:off x="1666430" y="3429000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9ACB82A8-147D-458E-B677-332EE407D2ED}"/>
              </a:ext>
            </a:extLst>
          </p:cNvPr>
          <p:cNvCxnSpPr/>
          <p:nvPr/>
        </p:nvCxnSpPr>
        <p:spPr>
          <a:xfrm>
            <a:off x="1854437" y="3428999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83EF3014-29AA-4ACC-826A-B13DF9886BF5}"/>
              </a:ext>
            </a:extLst>
          </p:cNvPr>
          <p:cNvCxnSpPr/>
          <p:nvPr/>
        </p:nvCxnSpPr>
        <p:spPr>
          <a:xfrm flipV="1">
            <a:off x="1854437" y="3221764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18F4EF3B-E315-4D1D-AA2A-DFE30A5C458E}"/>
              </a:ext>
            </a:extLst>
          </p:cNvPr>
          <p:cNvCxnSpPr/>
          <p:nvPr/>
        </p:nvCxnSpPr>
        <p:spPr>
          <a:xfrm>
            <a:off x="1854437" y="3221764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3B971315-719B-4E9F-829C-76C94BD1E225}"/>
              </a:ext>
            </a:extLst>
          </p:cNvPr>
          <p:cNvCxnSpPr>
            <a:cxnSpLocks/>
          </p:cNvCxnSpPr>
          <p:nvPr/>
        </p:nvCxnSpPr>
        <p:spPr>
          <a:xfrm flipH="1">
            <a:off x="1678492" y="3221763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uxograma: Conexão 49">
            <a:extLst>
              <a:ext uri="{FF2B5EF4-FFF2-40B4-BE49-F238E27FC236}">
                <a16:creationId xmlns:a16="http://schemas.microsoft.com/office/drawing/2014/main" id="{65856A22-266F-49EF-B6FD-766B783E1906}"/>
              </a:ext>
            </a:extLst>
          </p:cNvPr>
          <p:cNvSpPr/>
          <p:nvPr/>
        </p:nvSpPr>
        <p:spPr>
          <a:xfrm>
            <a:off x="1824459" y="3125098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A96B8BCE-8F04-4B60-B21F-61BA34F70736}"/>
              </a:ext>
            </a:extLst>
          </p:cNvPr>
          <p:cNvCxnSpPr/>
          <p:nvPr/>
        </p:nvCxnSpPr>
        <p:spPr>
          <a:xfrm flipV="1">
            <a:off x="3137858" y="4175207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70A726C2-1792-4B19-8C2A-5120EE03C0F6}"/>
              </a:ext>
            </a:extLst>
          </p:cNvPr>
          <p:cNvCxnSpPr/>
          <p:nvPr/>
        </p:nvCxnSpPr>
        <p:spPr>
          <a:xfrm>
            <a:off x="3325865" y="4175206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198DF59D-BCAB-4917-8277-DA99C0C1ABB9}"/>
              </a:ext>
            </a:extLst>
          </p:cNvPr>
          <p:cNvCxnSpPr/>
          <p:nvPr/>
        </p:nvCxnSpPr>
        <p:spPr>
          <a:xfrm flipV="1">
            <a:off x="3325865" y="3967971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37B32E05-737B-44C9-89B5-BD07E6A26478}"/>
              </a:ext>
            </a:extLst>
          </p:cNvPr>
          <p:cNvCxnSpPr/>
          <p:nvPr/>
        </p:nvCxnSpPr>
        <p:spPr>
          <a:xfrm>
            <a:off x="3325865" y="3967971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xão reta 59">
            <a:extLst>
              <a:ext uri="{FF2B5EF4-FFF2-40B4-BE49-F238E27FC236}">
                <a16:creationId xmlns:a16="http://schemas.microsoft.com/office/drawing/2014/main" id="{D21AA6DA-EE9D-48FC-971E-F3D87B6104A1}"/>
              </a:ext>
            </a:extLst>
          </p:cNvPr>
          <p:cNvCxnSpPr>
            <a:cxnSpLocks/>
          </p:cNvCxnSpPr>
          <p:nvPr/>
        </p:nvCxnSpPr>
        <p:spPr>
          <a:xfrm flipH="1">
            <a:off x="3149920" y="3967970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luxograma: Conexão 60">
            <a:extLst>
              <a:ext uri="{FF2B5EF4-FFF2-40B4-BE49-F238E27FC236}">
                <a16:creationId xmlns:a16="http://schemas.microsoft.com/office/drawing/2014/main" id="{3CFFE181-6D3F-431F-9B76-48CBDD81CD25}"/>
              </a:ext>
            </a:extLst>
          </p:cNvPr>
          <p:cNvSpPr/>
          <p:nvPr/>
        </p:nvSpPr>
        <p:spPr>
          <a:xfrm>
            <a:off x="3295887" y="3871305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9180442A-E617-418F-8780-E0B1CEC7A2C8}"/>
              </a:ext>
            </a:extLst>
          </p:cNvPr>
          <p:cNvCxnSpPr/>
          <p:nvPr/>
        </p:nvCxnSpPr>
        <p:spPr>
          <a:xfrm flipV="1">
            <a:off x="3832333" y="263802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9E697580-F9EC-4B01-B3D9-5AB38A8082A6}"/>
              </a:ext>
            </a:extLst>
          </p:cNvPr>
          <p:cNvCxnSpPr/>
          <p:nvPr/>
        </p:nvCxnSpPr>
        <p:spPr>
          <a:xfrm>
            <a:off x="4020340" y="263802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xão reta 63">
            <a:extLst>
              <a:ext uri="{FF2B5EF4-FFF2-40B4-BE49-F238E27FC236}">
                <a16:creationId xmlns:a16="http://schemas.microsoft.com/office/drawing/2014/main" id="{7749ED02-5FC6-4CF1-97D2-EA2D717E5720}"/>
              </a:ext>
            </a:extLst>
          </p:cNvPr>
          <p:cNvCxnSpPr/>
          <p:nvPr/>
        </p:nvCxnSpPr>
        <p:spPr>
          <a:xfrm flipV="1">
            <a:off x="4020340" y="243078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F3BBDE94-F5AB-46A1-8B57-0EC8FE4910FB}"/>
              </a:ext>
            </a:extLst>
          </p:cNvPr>
          <p:cNvCxnSpPr/>
          <p:nvPr/>
        </p:nvCxnSpPr>
        <p:spPr>
          <a:xfrm>
            <a:off x="4020340" y="243078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70770C8E-A38E-4168-AD34-D4BD7A049BAF}"/>
              </a:ext>
            </a:extLst>
          </p:cNvPr>
          <p:cNvCxnSpPr>
            <a:cxnSpLocks/>
          </p:cNvCxnSpPr>
          <p:nvPr/>
        </p:nvCxnSpPr>
        <p:spPr>
          <a:xfrm flipH="1">
            <a:off x="3844395" y="243078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uxograma: Conexão 66">
            <a:extLst>
              <a:ext uri="{FF2B5EF4-FFF2-40B4-BE49-F238E27FC236}">
                <a16:creationId xmlns:a16="http://schemas.microsoft.com/office/drawing/2014/main" id="{23A7AA1D-3A76-41D7-A5C1-F32B5DD9F4BC}"/>
              </a:ext>
            </a:extLst>
          </p:cNvPr>
          <p:cNvSpPr/>
          <p:nvPr/>
        </p:nvSpPr>
        <p:spPr>
          <a:xfrm>
            <a:off x="3990362" y="233412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6A1EE701-C210-4706-82D2-C399B7F52EA3}"/>
              </a:ext>
            </a:extLst>
          </p:cNvPr>
          <p:cNvCxnSpPr/>
          <p:nvPr/>
        </p:nvCxnSpPr>
        <p:spPr>
          <a:xfrm flipV="1">
            <a:off x="6174288" y="3053453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7088AB07-B1F6-4F03-9D3C-2FCE08545488}"/>
              </a:ext>
            </a:extLst>
          </p:cNvPr>
          <p:cNvCxnSpPr/>
          <p:nvPr/>
        </p:nvCxnSpPr>
        <p:spPr>
          <a:xfrm>
            <a:off x="6362295" y="3053452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xão reta 69">
            <a:extLst>
              <a:ext uri="{FF2B5EF4-FFF2-40B4-BE49-F238E27FC236}">
                <a16:creationId xmlns:a16="http://schemas.microsoft.com/office/drawing/2014/main" id="{4DF74AD3-2EDD-421E-A4C1-97453B17DC75}"/>
              </a:ext>
            </a:extLst>
          </p:cNvPr>
          <p:cNvCxnSpPr/>
          <p:nvPr/>
        </p:nvCxnSpPr>
        <p:spPr>
          <a:xfrm flipV="1">
            <a:off x="6362295" y="2846217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xão reta 70">
            <a:extLst>
              <a:ext uri="{FF2B5EF4-FFF2-40B4-BE49-F238E27FC236}">
                <a16:creationId xmlns:a16="http://schemas.microsoft.com/office/drawing/2014/main" id="{00D6D33C-BD11-4DBA-8832-7051BCDB4122}"/>
              </a:ext>
            </a:extLst>
          </p:cNvPr>
          <p:cNvCxnSpPr/>
          <p:nvPr/>
        </p:nvCxnSpPr>
        <p:spPr>
          <a:xfrm>
            <a:off x="6362295" y="2846217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xão reta 71">
            <a:extLst>
              <a:ext uri="{FF2B5EF4-FFF2-40B4-BE49-F238E27FC236}">
                <a16:creationId xmlns:a16="http://schemas.microsoft.com/office/drawing/2014/main" id="{6B6F6FB0-6256-4D13-9738-702FB91CCFEF}"/>
              </a:ext>
            </a:extLst>
          </p:cNvPr>
          <p:cNvCxnSpPr>
            <a:cxnSpLocks/>
          </p:cNvCxnSpPr>
          <p:nvPr/>
        </p:nvCxnSpPr>
        <p:spPr>
          <a:xfrm flipH="1">
            <a:off x="6186350" y="2846216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Fluxograma: Conexão 72">
            <a:extLst>
              <a:ext uri="{FF2B5EF4-FFF2-40B4-BE49-F238E27FC236}">
                <a16:creationId xmlns:a16="http://schemas.microsoft.com/office/drawing/2014/main" id="{5089B730-D50D-4FC1-8E01-98C4D3E480D0}"/>
              </a:ext>
            </a:extLst>
          </p:cNvPr>
          <p:cNvSpPr/>
          <p:nvPr/>
        </p:nvSpPr>
        <p:spPr>
          <a:xfrm>
            <a:off x="6332317" y="2749551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BC7E789C-C9DB-4319-94BE-A6B8CADC656D}"/>
              </a:ext>
            </a:extLst>
          </p:cNvPr>
          <p:cNvCxnSpPr/>
          <p:nvPr/>
        </p:nvCxnSpPr>
        <p:spPr>
          <a:xfrm flipV="1">
            <a:off x="5222909" y="422006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EDCBCF53-34C3-42E6-8FF3-A73ED5130AA6}"/>
              </a:ext>
            </a:extLst>
          </p:cNvPr>
          <p:cNvCxnSpPr/>
          <p:nvPr/>
        </p:nvCxnSpPr>
        <p:spPr>
          <a:xfrm>
            <a:off x="5410916" y="422006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xão reta 75">
            <a:extLst>
              <a:ext uri="{FF2B5EF4-FFF2-40B4-BE49-F238E27FC236}">
                <a16:creationId xmlns:a16="http://schemas.microsoft.com/office/drawing/2014/main" id="{CFBBC964-8ABD-4C2C-939C-3D8F5D1623B8}"/>
              </a:ext>
            </a:extLst>
          </p:cNvPr>
          <p:cNvCxnSpPr/>
          <p:nvPr/>
        </p:nvCxnSpPr>
        <p:spPr>
          <a:xfrm flipV="1">
            <a:off x="5410916" y="401282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043E6931-0EF5-40DB-B065-639D1AE4E376}"/>
              </a:ext>
            </a:extLst>
          </p:cNvPr>
          <p:cNvCxnSpPr/>
          <p:nvPr/>
        </p:nvCxnSpPr>
        <p:spPr>
          <a:xfrm>
            <a:off x="5410916" y="401282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09A45924-07E6-467A-8130-73CC791AB872}"/>
              </a:ext>
            </a:extLst>
          </p:cNvPr>
          <p:cNvCxnSpPr>
            <a:cxnSpLocks/>
          </p:cNvCxnSpPr>
          <p:nvPr/>
        </p:nvCxnSpPr>
        <p:spPr>
          <a:xfrm flipH="1">
            <a:off x="5234971" y="401282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uxograma: Conexão 78">
            <a:extLst>
              <a:ext uri="{FF2B5EF4-FFF2-40B4-BE49-F238E27FC236}">
                <a16:creationId xmlns:a16="http://schemas.microsoft.com/office/drawing/2014/main" id="{32926098-E44E-48E1-A0BC-7B188A5AB050}"/>
              </a:ext>
            </a:extLst>
          </p:cNvPr>
          <p:cNvSpPr/>
          <p:nvPr/>
        </p:nvSpPr>
        <p:spPr>
          <a:xfrm>
            <a:off x="5380938" y="391616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0" name="Conexão reta 79">
            <a:extLst>
              <a:ext uri="{FF2B5EF4-FFF2-40B4-BE49-F238E27FC236}">
                <a16:creationId xmlns:a16="http://schemas.microsoft.com/office/drawing/2014/main" id="{4F866953-17FC-4476-9EF7-2E5955F12D43}"/>
              </a:ext>
            </a:extLst>
          </p:cNvPr>
          <p:cNvCxnSpPr/>
          <p:nvPr/>
        </p:nvCxnSpPr>
        <p:spPr>
          <a:xfrm flipV="1">
            <a:off x="8601992" y="2308076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25A99B67-12ED-4176-84FF-7780615C47BE}"/>
              </a:ext>
            </a:extLst>
          </p:cNvPr>
          <p:cNvCxnSpPr/>
          <p:nvPr/>
        </p:nvCxnSpPr>
        <p:spPr>
          <a:xfrm>
            <a:off x="8789999" y="2308075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xão reta 81">
            <a:extLst>
              <a:ext uri="{FF2B5EF4-FFF2-40B4-BE49-F238E27FC236}">
                <a16:creationId xmlns:a16="http://schemas.microsoft.com/office/drawing/2014/main" id="{BEEF5D3E-801F-4A4B-98FE-46FC8FFB2720}"/>
              </a:ext>
            </a:extLst>
          </p:cNvPr>
          <p:cNvCxnSpPr/>
          <p:nvPr/>
        </p:nvCxnSpPr>
        <p:spPr>
          <a:xfrm flipV="1">
            <a:off x="8789999" y="2100840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exão reta 82">
            <a:extLst>
              <a:ext uri="{FF2B5EF4-FFF2-40B4-BE49-F238E27FC236}">
                <a16:creationId xmlns:a16="http://schemas.microsoft.com/office/drawing/2014/main" id="{1EC9A586-73C0-48F3-94F2-AC4A72D4221A}"/>
              </a:ext>
            </a:extLst>
          </p:cNvPr>
          <p:cNvCxnSpPr/>
          <p:nvPr/>
        </p:nvCxnSpPr>
        <p:spPr>
          <a:xfrm>
            <a:off x="8789999" y="2100840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6AD62047-E421-49C4-B8B8-EEA589E0CDDC}"/>
              </a:ext>
            </a:extLst>
          </p:cNvPr>
          <p:cNvCxnSpPr>
            <a:cxnSpLocks/>
          </p:cNvCxnSpPr>
          <p:nvPr/>
        </p:nvCxnSpPr>
        <p:spPr>
          <a:xfrm flipH="1">
            <a:off x="8614054" y="2100839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Fluxograma: Conexão 84">
            <a:extLst>
              <a:ext uri="{FF2B5EF4-FFF2-40B4-BE49-F238E27FC236}">
                <a16:creationId xmlns:a16="http://schemas.microsoft.com/office/drawing/2014/main" id="{5E514F9F-69B5-4DA8-8DE3-E184907DCB9C}"/>
              </a:ext>
            </a:extLst>
          </p:cNvPr>
          <p:cNvSpPr/>
          <p:nvPr/>
        </p:nvSpPr>
        <p:spPr>
          <a:xfrm>
            <a:off x="8760021" y="2004174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6" name="Conexão reta 85">
            <a:extLst>
              <a:ext uri="{FF2B5EF4-FFF2-40B4-BE49-F238E27FC236}">
                <a16:creationId xmlns:a16="http://schemas.microsoft.com/office/drawing/2014/main" id="{2A93CDC5-FF0B-45E9-AE81-D2A7088C017C}"/>
              </a:ext>
            </a:extLst>
          </p:cNvPr>
          <p:cNvCxnSpPr/>
          <p:nvPr/>
        </p:nvCxnSpPr>
        <p:spPr>
          <a:xfrm flipV="1">
            <a:off x="9587743" y="327786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45587564-51E8-433C-A941-0A2011AAD8AE}"/>
              </a:ext>
            </a:extLst>
          </p:cNvPr>
          <p:cNvCxnSpPr/>
          <p:nvPr/>
        </p:nvCxnSpPr>
        <p:spPr>
          <a:xfrm>
            <a:off x="9775750" y="327786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9836A666-F650-4F82-B480-CC6C3BF591E1}"/>
              </a:ext>
            </a:extLst>
          </p:cNvPr>
          <p:cNvCxnSpPr/>
          <p:nvPr/>
        </p:nvCxnSpPr>
        <p:spPr>
          <a:xfrm flipV="1">
            <a:off x="9775750" y="307062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xão reta 88">
            <a:extLst>
              <a:ext uri="{FF2B5EF4-FFF2-40B4-BE49-F238E27FC236}">
                <a16:creationId xmlns:a16="http://schemas.microsoft.com/office/drawing/2014/main" id="{F7A0687E-52F2-4837-8F62-F25497D78321}"/>
              </a:ext>
            </a:extLst>
          </p:cNvPr>
          <p:cNvCxnSpPr/>
          <p:nvPr/>
        </p:nvCxnSpPr>
        <p:spPr>
          <a:xfrm>
            <a:off x="9775750" y="307062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Conexão reta 89">
            <a:extLst>
              <a:ext uri="{FF2B5EF4-FFF2-40B4-BE49-F238E27FC236}">
                <a16:creationId xmlns:a16="http://schemas.microsoft.com/office/drawing/2014/main" id="{FA14C0A3-452D-4334-A981-54DFAE8BC4F2}"/>
              </a:ext>
            </a:extLst>
          </p:cNvPr>
          <p:cNvCxnSpPr>
            <a:cxnSpLocks/>
          </p:cNvCxnSpPr>
          <p:nvPr/>
        </p:nvCxnSpPr>
        <p:spPr>
          <a:xfrm flipH="1">
            <a:off x="9599805" y="307062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1" name="Fluxograma: Conexão 90">
            <a:extLst>
              <a:ext uri="{FF2B5EF4-FFF2-40B4-BE49-F238E27FC236}">
                <a16:creationId xmlns:a16="http://schemas.microsoft.com/office/drawing/2014/main" id="{BAC6D7EB-E77F-43D0-B489-6DB07908EF28}"/>
              </a:ext>
            </a:extLst>
          </p:cNvPr>
          <p:cNvSpPr/>
          <p:nvPr/>
        </p:nvSpPr>
        <p:spPr>
          <a:xfrm>
            <a:off x="9745772" y="297395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2" name="Conexão reta 91">
            <a:extLst>
              <a:ext uri="{FF2B5EF4-FFF2-40B4-BE49-F238E27FC236}">
                <a16:creationId xmlns:a16="http://schemas.microsoft.com/office/drawing/2014/main" id="{6C85AE58-DEF7-48A0-B95D-09210BFEA81D}"/>
              </a:ext>
            </a:extLst>
          </p:cNvPr>
          <p:cNvCxnSpPr/>
          <p:nvPr/>
        </p:nvCxnSpPr>
        <p:spPr>
          <a:xfrm flipV="1">
            <a:off x="8144936" y="3958622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34726BEE-A212-4D74-9B58-3C302129C025}"/>
              </a:ext>
            </a:extLst>
          </p:cNvPr>
          <p:cNvCxnSpPr/>
          <p:nvPr/>
        </p:nvCxnSpPr>
        <p:spPr>
          <a:xfrm>
            <a:off x="8332943" y="3958621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E793AD15-25C1-4986-9A21-D79C35C620D6}"/>
              </a:ext>
            </a:extLst>
          </p:cNvPr>
          <p:cNvCxnSpPr/>
          <p:nvPr/>
        </p:nvCxnSpPr>
        <p:spPr>
          <a:xfrm flipV="1">
            <a:off x="8332943" y="3751386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onexão reta 94">
            <a:extLst>
              <a:ext uri="{FF2B5EF4-FFF2-40B4-BE49-F238E27FC236}">
                <a16:creationId xmlns:a16="http://schemas.microsoft.com/office/drawing/2014/main" id="{492A2359-7D44-4889-8956-29A079F1B1BF}"/>
              </a:ext>
            </a:extLst>
          </p:cNvPr>
          <p:cNvCxnSpPr/>
          <p:nvPr/>
        </p:nvCxnSpPr>
        <p:spPr>
          <a:xfrm>
            <a:off x="8332943" y="3751386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Conexão reta 95">
            <a:extLst>
              <a:ext uri="{FF2B5EF4-FFF2-40B4-BE49-F238E27FC236}">
                <a16:creationId xmlns:a16="http://schemas.microsoft.com/office/drawing/2014/main" id="{FD31A605-E539-4B5D-B7A1-0A73A8377FB8}"/>
              </a:ext>
            </a:extLst>
          </p:cNvPr>
          <p:cNvCxnSpPr>
            <a:cxnSpLocks/>
          </p:cNvCxnSpPr>
          <p:nvPr/>
        </p:nvCxnSpPr>
        <p:spPr>
          <a:xfrm flipH="1">
            <a:off x="8156998" y="3751385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Fluxograma: Conexão 96">
            <a:extLst>
              <a:ext uri="{FF2B5EF4-FFF2-40B4-BE49-F238E27FC236}">
                <a16:creationId xmlns:a16="http://schemas.microsoft.com/office/drawing/2014/main" id="{77845924-223E-4476-875F-1E479966CDB2}"/>
              </a:ext>
            </a:extLst>
          </p:cNvPr>
          <p:cNvSpPr/>
          <p:nvPr/>
        </p:nvSpPr>
        <p:spPr>
          <a:xfrm>
            <a:off x="8302965" y="3654720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8" name="Conexão reta 97">
            <a:extLst>
              <a:ext uri="{FF2B5EF4-FFF2-40B4-BE49-F238E27FC236}">
                <a16:creationId xmlns:a16="http://schemas.microsoft.com/office/drawing/2014/main" id="{668DA43C-25EB-4E97-8B46-1CB1244545D8}"/>
              </a:ext>
            </a:extLst>
          </p:cNvPr>
          <p:cNvCxnSpPr/>
          <p:nvPr/>
        </p:nvCxnSpPr>
        <p:spPr>
          <a:xfrm flipV="1">
            <a:off x="6888786" y="307394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Conexão reta 98">
            <a:extLst>
              <a:ext uri="{FF2B5EF4-FFF2-40B4-BE49-F238E27FC236}">
                <a16:creationId xmlns:a16="http://schemas.microsoft.com/office/drawing/2014/main" id="{8D6C52DE-3ACD-4485-A100-F99B9B1727F5}"/>
              </a:ext>
            </a:extLst>
          </p:cNvPr>
          <p:cNvCxnSpPr/>
          <p:nvPr/>
        </p:nvCxnSpPr>
        <p:spPr>
          <a:xfrm>
            <a:off x="7076793" y="307394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xão reta 99">
            <a:extLst>
              <a:ext uri="{FF2B5EF4-FFF2-40B4-BE49-F238E27FC236}">
                <a16:creationId xmlns:a16="http://schemas.microsoft.com/office/drawing/2014/main" id="{98863962-3BE5-4F41-B0CB-E33A2713604C}"/>
              </a:ext>
            </a:extLst>
          </p:cNvPr>
          <p:cNvCxnSpPr/>
          <p:nvPr/>
        </p:nvCxnSpPr>
        <p:spPr>
          <a:xfrm flipV="1">
            <a:off x="7076793" y="286670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23E06E16-0EC4-4DB0-98D7-C709643B533D}"/>
              </a:ext>
            </a:extLst>
          </p:cNvPr>
          <p:cNvCxnSpPr/>
          <p:nvPr/>
        </p:nvCxnSpPr>
        <p:spPr>
          <a:xfrm>
            <a:off x="7076793" y="286670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xão reta 101">
            <a:extLst>
              <a:ext uri="{FF2B5EF4-FFF2-40B4-BE49-F238E27FC236}">
                <a16:creationId xmlns:a16="http://schemas.microsoft.com/office/drawing/2014/main" id="{5156EF2D-14EA-4CE5-9302-4DC7030E7C85}"/>
              </a:ext>
            </a:extLst>
          </p:cNvPr>
          <p:cNvCxnSpPr>
            <a:cxnSpLocks/>
          </p:cNvCxnSpPr>
          <p:nvPr/>
        </p:nvCxnSpPr>
        <p:spPr>
          <a:xfrm flipH="1">
            <a:off x="6900848" y="286670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Fluxograma: Conexão 102">
            <a:extLst>
              <a:ext uri="{FF2B5EF4-FFF2-40B4-BE49-F238E27FC236}">
                <a16:creationId xmlns:a16="http://schemas.microsoft.com/office/drawing/2014/main" id="{8A92AD84-AD8D-4BEE-B342-9824B07847E9}"/>
              </a:ext>
            </a:extLst>
          </p:cNvPr>
          <p:cNvSpPr/>
          <p:nvPr/>
        </p:nvSpPr>
        <p:spPr>
          <a:xfrm>
            <a:off x="7046815" y="277003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4" name="Conexão reta 103">
            <a:extLst>
              <a:ext uri="{FF2B5EF4-FFF2-40B4-BE49-F238E27FC236}">
                <a16:creationId xmlns:a16="http://schemas.microsoft.com/office/drawing/2014/main" id="{183628EA-4CA0-4716-AE5A-8C04EF1A3374}"/>
              </a:ext>
            </a:extLst>
          </p:cNvPr>
          <p:cNvCxnSpPr/>
          <p:nvPr/>
        </p:nvCxnSpPr>
        <p:spPr>
          <a:xfrm flipV="1">
            <a:off x="7420205" y="2256269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D29E4E21-8F32-4554-9A93-9453EE2D7EDD}"/>
              </a:ext>
            </a:extLst>
          </p:cNvPr>
          <p:cNvCxnSpPr/>
          <p:nvPr/>
        </p:nvCxnSpPr>
        <p:spPr>
          <a:xfrm>
            <a:off x="7608212" y="2256268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xão reta 105">
            <a:extLst>
              <a:ext uri="{FF2B5EF4-FFF2-40B4-BE49-F238E27FC236}">
                <a16:creationId xmlns:a16="http://schemas.microsoft.com/office/drawing/2014/main" id="{73658A94-C312-40D1-A929-9E986C3D5E95}"/>
              </a:ext>
            </a:extLst>
          </p:cNvPr>
          <p:cNvCxnSpPr/>
          <p:nvPr/>
        </p:nvCxnSpPr>
        <p:spPr>
          <a:xfrm flipV="1">
            <a:off x="7608212" y="2049033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Conexão reta 106">
            <a:extLst>
              <a:ext uri="{FF2B5EF4-FFF2-40B4-BE49-F238E27FC236}">
                <a16:creationId xmlns:a16="http://schemas.microsoft.com/office/drawing/2014/main" id="{52CD59D8-B8B9-448F-BE3F-C108FAB79081}"/>
              </a:ext>
            </a:extLst>
          </p:cNvPr>
          <p:cNvCxnSpPr/>
          <p:nvPr/>
        </p:nvCxnSpPr>
        <p:spPr>
          <a:xfrm>
            <a:off x="7608212" y="2049033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Conexão reta 107">
            <a:extLst>
              <a:ext uri="{FF2B5EF4-FFF2-40B4-BE49-F238E27FC236}">
                <a16:creationId xmlns:a16="http://schemas.microsoft.com/office/drawing/2014/main" id="{31810176-1361-46AF-9FF2-76B53C0AA32F}"/>
              </a:ext>
            </a:extLst>
          </p:cNvPr>
          <p:cNvCxnSpPr>
            <a:cxnSpLocks/>
          </p:cNvCxnSpPr>
          <p:nvPr/>
        </p:nvCxnSpPr>
        <p:spPr>
          <a:xfrm flipH="1">
            <a:off x="7432267" y="2049032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9" name="Fluxograma: Conexão 108">
            <a:extLst>
              <a:ext uri="{FF2B5EF4-FFF2-40B4-BE49-F238E27FC236}">
                <a16:creationId xmlns:a16="http://schemas.microsoft.com/office/drawing/2014/main" id="{B17333EB-9506-4584-81A3-ACDA25BD0DB9}"/>
              </a:ext>
            </a:extLst>
          </p:cNvPr>
          <p:cNvSpPr/>
          <p:nvPr/>
        </p:nvSpPr>
        <p:spPr>
          <a:xfrm>
            <a:off x="7578234" y="1952367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E91057E-4394-40F5-B102-65B803D72CA4}"/>
              </a:ext>
            </a:extLst>
          </p:cNvPr>
          <p:cNvSpPr txBox="1"/>
          <p:nvPr/>
        </p:nvSpPr>
        <p:spPr>
          <a:xfrm>
            <a:off x="3045643" y="980229"/>
            <a:ext cx="734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Filipino Tomás                      1:0                      Oponente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8E079001-40D7-45F1-B248-949C7BFC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30943"/>
              </p:ext>
            </p:extLst>
          </p:nvPr>
        </p:nvGraphicFramePr>
        <p:xfrm>
          <a:off x="1289264" y="5550932"/>
          <a:ext cx="3088771" cy="47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8771">
                  <a:extLst>
                    <a:ext uri="{9D8B030D-6E8A-4147-A177-3AD203B41FA5}">
                      <a16:colId xmlns:a16="http://schemas.microsoft.com/office/drawing/2014/main" val="2106025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500" dirty="0">
                          <a:solidFill>
                            <a:schemeClr val="tx1"/>
                          </a:solidFill>
                        </a:rPr>
                        <a:t>Cronómetro: 45:00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830596"/>
                  </a:ext>
                </a:extLst>
              </a:tr>
            </a:tbl>
          </a:graphicData>
        </a:graphic>
      </p:graphicFrame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B5931E1B-0D27-4119-81BB-8DFC4E772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57768"/>
              </p:ext>
            </p:extLst>
          </p:nvPr>
        </p:nvGraphicFramePr>
        <p:xfrm>
          <a:off x="8955799" y="5520993"/>
          <a:ext cx="12638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887">
                  <a:extLst>
                    <a:ext uri="{9D8B030D-6E8A-4147-A177-3AD203B41FA5}">
                      <a16:colId xmlns:a16="http://schemas.microsoft.com/office/drawing/2014/main" val="3165817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19475"/>
                  </a:ext>
                </a:extLst>
              </a:tr>
            </a:tbl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706FFDF1-11C0-4E4A-B53B-E78270B5622E}"/>
              </a:ext>
            </a:extLst>
          </p:cNvPr>
          <p:cNvSpPr txBox="1"/>
          <p:nvPr/>
        </p:nvSpPr>
        <p:spPr>
          <a:xfrm>
            <a:off x="3570027" y="406876"/>
            <a:ext cx="4705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b="1" dirty="0"/>
              <a:t>Começou a segunda parte do jogo!!! Boa Sorte!</a:t>
            </a:r>
          </a:p>
          <a:p>
            <a:endParaRPr lang="pt-PT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26A991F-F9F4-4874-A947-772CF6598B35}"/>
              </a:ext>
            </a:extLst>
          </p:cNvPr>
          <p:cNvSpPr/>
          <p:nvPr/>
        </p:nvSpPr>
        <p:spPr>
          <a:xfrm>
            <a:off x="8963638" y="5578233"/>
            <a:ext cx="1187041" cy="308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7878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4DE034C-F156-4C34-B107-F9C2CB7A90B8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E30F40-C37B-4A25-B696-1F4C3AFD6AAA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B501CBAB-AB0B-43E9-A86F-E2C312C69B85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E99599F3-7502-4857-893B-B1500E2C4F2E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5BAA1F21-3C60-4AF6-8317-A51CAEDD4929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A7C75A6F-E7C2-4F06-8847-CF4123C5E245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uxograma: Conexão 9">
            <a:extLst>
              <a:ext uri="{FF2B5EF4-FFF2-40B4-BE49-F238E27FC236}">
                <a16:creationId xmlns:a16="http://schemas.microsoft.com/office/drawing/2014/main" id="{6AE17945-F034-40C0-980B-74F6A35F37B2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46924DA-3FC4-4030-B835-9130589CB066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A0F5A94-2449-4E1A-A701-BED11E2C1EF3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62D7479E-6E4F-4144-9927-4DC437D1D701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319F24B-8689-48A3-B7ED-FC6DC13E9CFF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08607AEE-79C3-4B11-B38E-465EF5A7922C}"/>
              </a:ext>
            </a:extLst>
          </p:cNvPr>
          <p:cNvSpPr/>
          <p:nvPr/>
        </p:nvSpPr>
        <p:spPr>
          <a:xfrm rot="16200000">
            <a:off x="7474592" y="2742150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30999654-CF93-4867-B1C6-741F4A4BA227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6" name="Tabela 35">
            <a:extLst>
              <a:ext uri="{FF2B5EF4-FFF2-40B4-BE49-F238E27FC236}">
                <a16:creationId xmlns:a16="http://schemas.microsoft.com/office/drawing/2014/main" id="{7B4E4AF2-5098-4479-8733-2D8BF394B6F6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3C3742DE-809B-45A9-B3C7-B8AAFA50C7F9}"/>
              </a:ext>
            </a:extLst>
          </p:cNvPr>
          <p:cNvCxnSpPr/>
          <p:nvPr/>
        </p:nvCxnSpPr>
        <p:spPr>
          <a:xfrm flipV="1">
            <a:off x="1666430" y="3429000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9ACB82A8-147D-458E-B677-332EE407D2ED}"/>
              </a:ext>
            </a:extLst>
          </p:cNvPr>
          <p:cNvCxnSpPr/>
          <p:nvPr/>
        </p:nvCxnSpPr>
        <p:spPr>
          <a:xfrm>
            <a:off x="1854437" y="3428999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83EF3014-29AA-4ACC-826A-B13DF9886BF5}"/>
              </a:ext>
            </a:extLst>
          </p:cNvPr>
          <p:cNvCxnSpPr/>
          <p:nvPr/>
        </p:nvCxnSpPr>
        <p:spPr>
          <a:xfrm flipV="1">
            <a:off x="1854437" y="3221764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18F4EF3B-E315-4D1D-AA2A-DFE30A5C458E}"/>
              </a:ext>
            </a:extLst>
          </p:cNvPr>
          <p:cNvCxnSpPr/>
          <p:nvPr/>
        </p:nvCxnSpPr>
        <p:spPr>
          <a:xfrm>
            <a:off x="1854437" y="3221764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3B971315-719B-4E9F-829C-76C94BD1E225}"/>
              </a:ext>
            </a:extLst>
          </p:cNvPr>
          <p:cNvCxnSpPr>
            <a:cxnSpLocks/>
          </p:cNvCxnSpPr>
          <p:nvPr/>
        </p:nvCxnSpPr>
        <p:spPr>
          <a:xfrm flipH="1">
            <a:off x="1678492" y="3221763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uxograma: Conexão 49">
            <a:extLst>
              <a:ext uri="{FF2B5EF4-FFF2-40B4-BE49-F238E27FC236}">
                <a16:creationId xmlns:a16="http://schemas.microsoft.com/office/drawing/2014/main" id="{65856A22-266F-49EF-B6FD-766B783E1906}"/>
              </a:ext>
            </a:extLst>
          </p:cNvPr>
          <p:cNvSpPr/>
          <p:nvPr/>
        </p:nvSpPr>
        <p:spPr>
          <a:xfrm>
            <a:off x="1824459" y="3125098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A96B8BCE-8F04-4B60-B21F-61BA34F70736}"/>
              </a:ext>
            </a:extLst>
          </p:cNvPr>
          <p:cNvCxnSpPr/>
          <p:nvPr/>
        </p:nvCxnSpPr>
        <p:spPr>
          <a:xfrm flipV="1">
            <a:off x="3137858" y="4175207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70A726C2-1792-4B19-8C2A-5120EE03C0F6}"/>
              </a:ext>
            </a:extLst>
          </p:cNvPr>
          <p:cNvCxnSpPr/>
          <p:nvPr/>
        </p:nvCxnSpPr>
        <p:spPr>
          <a:xfrm>
            <a:off x="3325865" y="4175206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198DF59D-BCAB-4917-8277-DA99C0C1ABB9}"/>
              </a:ext>
            </a:extLst>
          </p:cNvPr>
          <p:cNvCxnSpPr/>
          <p:nvPr/>
        </p:nvCxnSpPr>
        <p:spPr>
          <a:xfrm flipV="1">
            <a:off x="3325865" y="3967971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37B32E05-737B-44C9-89B5-BD07E6A26478}"/>
              </a:ext>
            </a:extLst>
          </p:cNvPr>
          <p:cNvCxnSpPr/>
          <p:nvPr/>
        </p:nvCxnSpPr>
        <p:spPr>
          <a:xfrm>
            <a:off x="3325865" y="3967971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xão reta 59">
            <a:extLst>
              <a:ext uri="{FF2B5EF4-FFF2-40B4-BE49-F238E27FC236}">
                <a16:creationId xmlns:a16="http://schemas.microsoft.com/office/drawing/2014/main" id="{D21AA6DA-EE9D-48FC-971E-F3D87B6104A1}"/>
              </a:ext>
            </a:extLst>
          </p:cNvPr>
          <p:cNvCxnSpPr>
            <a:cxnSpLocks/>
          </p:cNvCxnSpPr>
          <p:nvPr/>
        </p:nvCxnSpPr>
        <p:spPr>
          <a:xfrm flipH="1">
            <a:off x="3149920" y="3967970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luxograma: Conexão 60">
            <a:extLst>
              <a:ext uri="{FF2B5EF4-FFF2-40B4-BE49-F238E27FC236}">
                <a16:creationId xmlns:a16="http://schemas.microsoft.com/office/drawing/2014/main" id="{3CFFE181-6D3F-431F-9B76-48CBDD81CD25}"/>
              </a:ext>
            </a:extLst>
          </p:cNvPr>
          <p:cNvSpPr/>
          <p:nvPr/>
        </p:nvSpPr>
        <p:spPr>
          <a:xfrm>
            <a:off x="3295887" y="3871305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9180442A-E617-418F-8780-E0B1CEC7A2C8}"/>
              </a:ext>
            </a:extLst>
          </p:cNvPr>
          <p:cNvCxnSpPr/>
          <p:nvPr/>
        </p:nvCxnSpPr>
        <p:spPr>
          <a:xfrm flipV="1">
            <a:off x="3832333" y="263802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9E697580-F9EC-4B01-B3D9-5AB38A8082A6}"/>
              </a:ext>
            </a:extLst>
          </p:cNvPr>
          <p:cNvCxnSpPr/>
          <p:nvPr/>
        </p:nvCxnSpPr>
        <p:spPr>
          <a:xfrm>
            <a:off x="4020340" y="263802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xão reta 63">
            <a:extLst>
              <a:ext uri="{FF2B5EF4-FFF2-40B4-BE49-F238E27FC236}">
                <a16:creationId xmlns:a16="http://schemas.microsoft.com/office/drawing/2014/main" id="{7749ED02-5FC6-4CF1-97D2-EA2D717E5720}"/>
              </a:ext>
            </a:extLst>
          </p:cNvPr>
          <p:cNvCxnSpPr/>
          <p:nvPr/>
        </p:nvCxnSpPr>
        <p:spPr>
          <a:xfrm flipV="1">
            <a:off x="4020340" y="243078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F3BBDE94-F5AB-46A1-8B57-0EC8FE4910FB}"/>
              </a:ext>
            </a:extLst>
          </p:cNvPr>
          <p:cNvCxnSpPr/>
          <p:nvPr/>
        </p:nvCxnSpPr>
        <p:spPr>
          <a:xfrm>
            <a:off x="4020340" y="243078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70770C8E-A38E-4168-AD34-D4BD7A049BAF}"/>
              </a:ext>
            </a:extLst>
          </p:cNvPr>
          <p:cNvCxnSpPr>
            <a:cxnSpLocks/>
          </p:cNvCxnSpPr>
          <p:nvPr/>
        </p:nvCxnSpPr>
        <p:spPr>
          <a:xfrm flipH="1">
            <a:off x="3844395" y="243078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uxograma: Conexão 66">
            <a:extLst>
              <a:ext uri="{FF2B5EF4-FFF2-40B4-BE49-F238E27FC236}">
                <a16:creationId xmlns:a16="http://schemas.microsoft.com/office/drawing/2014/main" id="{23A7AA1D-3A76-41D7-A5C1-F32B5DD9F4BC}"/>
              </a:ext>
            </a:extLst>
          </p:cNvPr>
          <p:cNvSpPr/>
          <p:nvPr/>
        </p:nvSpPr>
        <p:spPr>
          <a:xfrm>
            <a:off x="3990362" y="233412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6A1EE701-C210-4706-82D2-C399B7F52EA3}"/>
              </a:ext>
            </a:extLst>
          </p:cNvPr>
          <p:cNvCxnSpPr/>
          <p:nvPr/>
        </p:nvCxnSpPr>
        <p:spPr>
          <a:xfrm flipV="1">
            <a:off x="6174288" y="3053453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7088AB07-B1F6-4F03-9D3C-2FCE08545488}"/>
              </a:ext>
            </a:extLst>
          </p:cNvPr>
          <p:cNvCxnSpPr/>
          <p:nvPr/>
        </p:nvCxnSpPr>
        <p:spPr>
          <a:xfrm>
            <a:off x="6362295" y="3053452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xão reta 69">
            <a:extLst>
              <a:ext uri="{FF2B5EF4-FFF2-40B4-BE49-F238E27FC236}">
                <a16:creationId xmlns:a16="http://schemas.microsoft.com/office/drawing/2014/main" id="{4DF74AD3-2EDD-421E-A4C1-97453B17DC75}"/>
              </a:ext>
            </a:extLst>
          </p:cNvPr>
          <p:cNvCxnSpPr/>
          <p:nvPr/>
        </p:nvCxnSpPr>
        <p:spPr>
          <a:xfrm flipV="1">
            <a:off x="6362295" y="2846217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xão reta 70">
            <a:extLst>
              <a:ext uri="{FF2B5EF4-FFF2-40B4-BE49-F238E27FC236}">
                <a16:creationId xmlns:a16="http://schemas.microsoft.com/office/drawing/2014/main" id="{00D6D33C-BD11-4DBA-8832-7051BCDB4122}"/>
              </a:ext>
            </a:extLst>
          </p:cNvPr>
          <p:cNvCxnSpPr/>
          <p:nvPr/>
        </p:nvCxnSpPr>
        <p:spPr>
          <a:xfrm>
            <a:off x="6362295" y="2846217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xão reta 71">
            <a:extLst>
              <a:ext uri="{FF2B5EF4-FFF2-40B4-BE49-F238E27FC236}">
                <a16:creationId xmlns:a16="http://schemas.microsoft.com/office/drawing/2014/main" id="{6B6F6FB0-6256-4D13-9738-702FB91CCFEF}"/>
              </a:ext>
            </a:extLst>
          </p:cNvPr>
          <p:cNvCxnSpPr>
            <a:cxnSpLocks/>
          </p:cNvCxnSpPr>
          <p:nvPr/>
        </p:nvCxnSpPr>
        <p:spPr>
          <a:xfrm flipH="1">
            <a:off x="6186350" y="2846216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Fluxograma: Conexão 72">
            <a:extLst>
              <a:ext uri="{FF2B5EF4-FFF2-40B4-BE49-F238E27FC236}">
                <a16:creationId xmlns:a16="http://schemas.microsoft.com/office/drawing/2014/main" id="{5089B730-D50D-4FC1-8E01-98C4D3E480D0}"/>
              </a:ext>
            </a:extLst>
          </p:cNvPr>
          <p:cNvSpPr/>
          <p:nvPr/>
        </p:nvSpPr>
        <p:spPr>
          <a:xfrm>
            <a:off x="6332317" y="2749551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BC7E789C-C9DB-4319-94BE-A6B8CADC656D}"/>
              </a:ext>
            </a:extLst>
          </p:cNvPr>
          <p:cNvCxnSpPr/>
          <p:nvPr/>
        </p:nvCxnSpPr>
        <p:spPr>
          <a:xfrm flipV="1">
            <a:off x="5222909" y="422006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EDCBCF53-34C3-42E6-8FF3-A73ED5130AA6}"/>
              </a:ext>
            </a:extLst>
          </p:cNvPr>
          <p:cNvCxnSpPr/>
          <p:nvPr/>
        </p:nvCxnSpPr>
        <p:spPr>
          <a:xfrm>
            <a:off x="5410916" y="422006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xão reta 75">
            <a:extLst>
              <a:ext uri="{FF2B5EF4-FFF2-40B4-BE49-F238E27FC236}">
                <a16:creationId xmlns:a16="http://schemas.microsoft.com/office/drawing/2014/main" id="{CFBBC964-8ABD-4C2C-939C-3D8F5D1623B8}"/>
              </a:ext>
            </a:extLst>
          </p:cNvPr>
          <p:cNvCxnSpPr/>
          <p:nvPr/>
        </p:nvCxnSpPr>
        <p:spPr>
          <a:xfrm flipV="1">
            <a:off x="5410916" y="401282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043E6931-0EF5-40DB-B065-639D1AE4E376}"/>
              </a:ext>
            </a:extLst>
          </p:cNvPr>
          <p:cNvCxnSpPr/>
          <p:nvPr/>
        </p:nvCxnSpPr>
        <p:spPr>
          <a:xfrm>
            <a:off x="5410916" y="401282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09A45924-07E6-467A-8130-73CC791AB872}"/>
              </a:ext>
            </a:extLst>
          </p:cNvPr>
          <p:cNvCxnSpPr>
            <a:cxnSpLocks/>
          </p:cNvCxnSpPr>
          <p:nvPr/>
        </p:nvCxnSpPr>
        <p:spPr>
          <a:xfrm flipH="1">
            <a:off x="5234971" y="401282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uxograma: Conexão 78">
            <a:extLst>
              <a:ext uri="{FF2B5EF4-FFF2-40B4-BE49-F238E27FC236}">
                <a16:creationId xmlns:a16="http://schemas.microsoft.com/office/drawing/2014/main" id="{32926098-E44E-48E1-A0BC-7B188A5AB050}"/>
              </a:ext>
            </a:extLst>
          </p:cNvPr>
          <p:cNvSpPr/>
          <p:nvPr/>
        </p:nvSpPr>
        <p:spPr>
          <a:xfrm>
            <a:off x="5380938" y="391616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0" name="Conexão reta 79">
            <a:extLst>
              <a:ext uri="{FF2B5EF4-FFF2-40B4-BE49-F238E27FC236}">
                <a16:creationId xmlns:a16="http://schemas.microsoft.com/office/drawing/2014/main" id="{4F866953-17FC-4476-9EF7-2E5955F12D43}"/>
              </a:ext>
            </a:extLst>
          </p:cNvPr>
          <p:cNvCxnSpPr/>
          <p:nvPr/>
        </p:nvCxnSpPr>
        <p:spPr>
          <a:xfrm flipV="1">
            <a:off x="8601992" y="2308076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25A99B67-12ED-4176-84FF-7780615C47BE}"/>
              </a:ext>
            </a:extLst>
          </p:cNvPr>
          <p:cNvCxnSpPr/>
          <p:nvPr/>
        </p:nvCxnSpPr>
        <p:spPr>
          <a:xfrm>
            <a:off x="8789999" y="2308075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xão reta 81">
            <a:extLst>
              <a:ext uri="{FF2B5EF4-FFF2-40B4-BE49-F238E27FC236}">
                <a16:creationId xmlns:a16="http://schemas.microsoft.com/office/drawing/2014/main" id="{BEEF5D3E-801F-4A4B-98FE-46FC8FFB2720}"/>
              </a:ext>
            </a:extLst>
          </p:cNvPr>
          <p:cNvCxnSpPr/>
          <p:nvPr/>
        </p:nvCxnSpPr>
        <p:spPr>
          <a:xfrm flipV="1">
            <a:off x="8789999" y="2100840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exão reta 82">
            <a:extLst>
              <a:ext uri="{FF2B5EF4-FFF2-40B4-BE49-F238E27FC236}">
                <a16:creationId xmlns:a16="http://schemas.microsoft.com/office/drawing/2014/main" id="{1EC9A586-73C0-48F3-94F2-AC4A72D4221A}"/>
              </a:ext>
            </a:extLst>
          </p:cNvPr>
          <p:cNvCxnSpPr/>
          <p:nvPr/>
        </p:nvCxnSpPr>
        <p:spPr>
          <a:xfrm>
            <a:off x="8789999" y="2100840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6AD62047-E421-49C4-B8B8-EEA589E0CDDC}"/>
              </a:ext>
            </a:extLst>
          </p:cNvPr>
          <p:cNvCxnSpPr>
            <a:cxnSpLocks/>
          </p:cNvCxnSpPr>
          <p:nvPr/>
        </p:nvCxnSpPr>
        <p:spPr>
          <a:xfrm flipH="1">
            <a:off x="8614054" y="2100839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Fluxograma: Conexão 84">
            <a:extLst>
              <a:ext uri="{FF2B5EF4-FFF2-40B4-BE49-F238E27FC236}">
                <a16:creationId xmlns:a16="http://schemas.microsoft.com/office/drawing/2014/main" id="{5E514F9F-69B5-4DA8-8DE3-E184907DCB9C}"/>
              </a:ext>
            </a:extLst>
          </p:cNvPr>
          <p:cNvSpPr/>
          <p:nvPr/>
        </p:nvSpPr>
        <p:spPr>
          <a:xfrm>
            <a:off x="8760021" y="2004174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6" name="Conexão reta 85">
            <a:extLst>
              <a:ext uri="{FF2B5EF4-FFF2-40B4-BE49-F238E27FC236}">
                <a16:creationId xmlns:a16="http://schemas.microsoft.com/office/drawing/2014/main" id="{2A93CDC5-FF0B-45E9-AE81-D2A7088C017C}"/>
              </a:ext>
            </a:extLst>
          </p:cNvPr>
          <p:cNvCxnSpPr/>
          <p:nvPr/>
        </p:nvCxnSpPr>
        <p:spPr>
          <a:xfrm flipV="1">
            <a:off x="9587743" y="327786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45587564-51E8-433C-A941-0A2011AAD8AE}"/>
              </a:ext>
            </a:extLst>
          </p:cNvPr>
          <p:cNvCxnSpPr/>
          <p:nvPr/>
        </p:nvCxnSpPr>
        <p:spPr>
          <a:xfrm>
            <a:off x="9775750" y="327786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9836A666-F650-4F82-B480-CC6C3BF591E1}"/>
              </a:ext>
            </a:extLst>
          </p:cNvPr>
          <p:cNvCxnSpPr/>
          <p:nvPr/>
        </p:nvCxnSpPr>
        <p:spPr>
          <a:xfrm flipV="1">
            <a:off x="9775750" y="307062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xão reta 88">
            <a:extLst>
              <a:ext uri="{FF2B5EF4-FFF2-40B4-BE49-F238E27FC236}">
                <a16:creationId xmlns:a16="http://schemas.microsoft.com/office/drawing/2014/main" id="{F7A0687E-52F2-4837-8F62-F25497D78321}"/>
              </a:ext>
            </a:extLst>
          </p:cNvPr>
          <p:cNvCxnSpPr/>
          <p:nvPr/>
        </p:nvCxnSpPr>
        <p:spPr>
          <a:xfrm>
            <a:off x="9775750" y="307062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Conexão reta 89">
            <a:extLst>
              <a:ext uri="{FF2B5EF4-FFF2-40B4-BE49-F238E27FC236}">
                <a16:creationId xmlns:a16="http://schemas.microsoft.com/office/drawing/2014/main" id="{FA14C0A3-452D-4334-A981-54DFAE8BC4F2}"/>
              </a:ext>
            </a:extLst>
          </p:cNvPr>
          <p:cNvCxnSpPr>
            <a:cxnSpLocks/>
          </p:cNvCxnSpPr>
          <p:nvPr/>
        </p:nvCxnSpPr>
        <p:spPr>
          <a:xfrm flipH="1">
            <a:off x="9599805" y="307062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1" name="Fluxograma: Conexão 90">
            <a:extLst>
              <a:ext uri="{FF2B5EF4-FFF2-40B4-BE49-F238E27FC236}">
                <a16:creationId xmlns:a16="http://schemas.microsoft.com/office/drawing/2014/main" id="{BAC6D7EB-E77F-43D0-B489-6DB07908EF28}"/>
              </a:ext>
            </a:extLst>
          </p:cNvPr>
          <p:cNvSpPr/>
          <p:nvPr/>
        </p:nvSpPr>
        <p:spPr>
          <a:xfrm>
            <a:off x="9745772" y="297395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2" name="Conexão reta 91">
            <a:extLst>
              <a:ext uri="{FF2B5EF4-FFF2-40B4-BE49-F238E27FC236}">
                <a16:creationId xmlns:a16="http://schemas.microsoft.com/office/drawing/2014/main" id="{6C85AE58-DEF7-48A0-B95D-09210BFEA81D}"/>
              </a:ext>
            </a:extLst>
          </p:cNvPr>
          <p:cNvCxnSpPr/>
          <p:nvPr/>
        </p:nvCxnSpPr>
        <p:spPr>
          <a:xfrm flipV="1">
            <a:off x="8144936" y="3958622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34726BEE-A212-4D74-9B58-3C302129C025}"/>
              </a:ext>
            </a:extLst>
          </p:cNvPr>
          <p:cNvCxnSpPr/>
          <p:nvPr/>
        </p:nvCxnSpPr>
        <p:spPr>
          <a:xfrm>
            <a:off x="8332943" y="3958621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E793AD15-25C1-4986-9A21-D79C35C620D6}"/>
              </a:ext>
            </a:extLst>
          </p:cNvPr>
          <p:cNvCxnSpPr/>
          <p:nvPr/>
        </p:nvCxnSpPr>
        <p:spPr>
          <a:xfrm flipV="1">
            <a:off x="8332943" y="3751386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onexão reta 94">
            <a:extLst>
              <a:ext uri="{FF2B5EF4-FFF2-40B4-BE49-F238E27FC236}">
                <a16:creationId xmlns:a16="http://schemas.microsoft.com/office/drawing/2014/main" id="{492A2359-7D44-4889-8956-29A079F1B1BF}"/>
              </a:ext>
            </a:extLst>
          </p:cNvPr>
          <p:cNvCxnSpPr/>
          <p:nvPr/>
        </p:nvCxnSpPr>
        <p:spPr>
          <a:xfrm>
            <a:off x="8332943" y="3751386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Conexão reta 95">
            <a:extLst>
              <a:ext uri="{FF2B5EF4-FFF2-40B4-BE49-F238E27FC236}">
                <a16:creationId xmlns:a16="http://schemas.microsoft.com/office/drawing/2014/main" id="{FD31A605-E539-4B5D-B7A1-0A73A8377FB8}"/>
              </a:ext>
            </a:extLst>
          </p:cNvPr>
          <p:cNvCxnSpPr>
            <a:cxnSpLocks/>
          </p:cNvCxnSpPr>
          <p:nvPr/>
        </p:nvCxnSpPr>
        <p:spPr>
          <a:xfrm flipH="1">
            <a:off x="8156998" y="3751385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Fluxograma: Conexão 96">
            <a:extLst>
              <a:ext uri="{FF2B5EF4-FFF2-40B4-BE49-F238E27FC236}">
                <a16:creationId xmlns:a16="http://schemas.microsoft.com/office/drawing/2014/main" id="{77845924-223E-4476-875F-1E479966CDB2}"/>
              </a:ext>
            </a:extLst>
          </p:cNvPr>
          <p:cNvSpPr/>
          <p:nvPr/>
        </p:nvSpPr>
        <p:spPr>
          <a:xfrm>
            <a:off x="8302965" y="3654720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8" name="Conexão reta 97">
            <a:extLst>
              <a:ext uri="{FF2B5EF4-FFF2-40B4-BE49-F238E27FC236}">
                <a16:creationId xmlns:a16="http://schemas.microsoft.com/office/drawing/2014/main" id="{668DA43C-25EB-4E97-8B46-1CB1244545D8}"/>
              </a:ext>
            </a:extLst>
          </p:cNvPr>
          <p:cNvCxnSpPr/>
          <p:nvPr/>
        </p:nvCxnSpPr>
        <p:spPr>
          <a:xfrm flipV="1">
            <a:off x="6888786" y="307394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Conexão reta 98">
            <a:extLst>
              <a:ext uri="{FF2B5EF4-FFF2-40B4-BE49-F238E27FC236}">
                <a16:creationId xmlns:a16="http://schemas.microsoft.com/office/drawing/2014/main" id="{8D6C52DE-3ACD-4485-A100-F99B9B1727F5}"/>
              </a:ext>
            </a:extLst>
          </p:cNvPr>
          <p:cNvCxnSpPr/>
          <p:nvPr/>
        </p:nvCxnSpPr>
        <p:spPr>
          <a:xfrm>
            <a:off x="7076793" y="307394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xão reta 99">
            <a:extLst>
              <a:ext uri="{FF2B5EF4-FFF2-40B4-BE49-F238E27FC236}">
                <a16:creationId xmlns:a16="http://schemas.microsoft.com/office/drawing/2014/main" id="{98863962-3BE5-4F41-B0CB-E33A2713604C}"/>
              </a:ext>
            </a:extLst>
          </p:cNvPr>
          <p:cNvCxnSpPr/>
          <p:nvPr/>
        </p:nvCxnSpPr>
        <p:spPr>
          <a:xfrm flipV="1">
            <a:off x="7076793" y="286670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23E06E16-0EC4-4DB0-98D7-C709643B533D}"/>
              </a:ext>
            </a:extLst>
          </p:cNvPr>
          <p:cNvCxnSpPr/>
          <p:nvPr/>
        </p:nvCxnSpPr>
        <p:spPr>
          <a:xfrm>
            <a:off x="7076793" y="286670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xão reta 101">
            <a:extLst>
              <a:ext uri="{FF2B5EF4-FFF2-40B4-BE49-F238E27FC236}">
                <a16:creationId xmlns:a16="http://schemas.microsoft.com/office/drawing/2014/main" id="{5156EF2D-14EA-4CE5-9302-4DC7030E7C85}"/>
              </a:ext>
            </a:extLst>
          </p:cNvPr>
          <p:cNvCxnSpPr>
            <a:cxnSpLocks/>
          </p:cNvCxnSpPr>
          <p:nvPr/>
        </p:nvCxnSpPr>
        <p:spPr>
          <a:xfrm flipH="1">
            <a:off x="6900848" y="286670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Fluxograma: Conexão 102">
            <a:extLst>
              <a:ext uri="{FF2B5EF4-FFF2-40B4-BE49-F238E27FC236}">
                <a16:creationId xmlns:a16="http://schemas.microsoft.com/office/drawing/2014/main" id="{8A92AD84-AD8D-4BEE-B342-9824B07847E9}"/>
              </a:ext>
            </a:extLst>
          </p:cNvPr>
          <p:cNvSpPr/>
          <p:nvPr/>
        </p:nvSpPr>
        <p:spPr>
          <a:xfrm>
            <a:off x="7046815" y="277003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4" name="Conexão reta 103">
            <a:extLst>
              <a:ext uri="{FF2B5EF4-FFF2-40B4-BE49-F238E27FC236}">
                <a16:creationId xmlns:a16="http://schemas.microsoft.com/office/drawing/2014/main" id="{183628EA-4CA0-4716-AE5A-8C04EF1A3374}"/>
              </a:ext>
            </a:extLst>
          </p:cNvPr>
          <p:cNvCxnSpPr/>
          <p:nvPr/>
        </p:nvCxnSpPr>
        <p:spPr>
          <a:xfrm flipV="1">
            <a:off x="7420205" y="2256269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D29E4E21-8F32-4554-9A93-9453EE2D7EDD}"/>
              </a:ext>
            </a:extLst>
          </p:cNvPr>
          <p:cNvCxnSpPr/>
          <p:nvPr/>
        </p:nvCxnSpPr>
        <p:spPr>
          <a:xfrm>
            <a:off x="7608212" y="2256268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xão reta 105">
            <a:extLst>
              <a:ext uri="{FF2B5EF4-FFF2-40B4-BE49-F238E27FC236}">
                <a16:creationId xmlns:a16="http://schemas.microsoft.com/office/drawing/2014/main" id="{73658A94-C312-40D1-A929-9E986C3D5E95}"/>
              </a:ext>
            </a:extLst>
          </p:cNvPr>
          <p:cNvCxnSpPr/>
          <p:nvPr/>
        </p:nvCxnSpPr>
        <p:spPr>
          <a:xfrm flipV="1">
            <a:off x="7608212" y="2049033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Conexão reta 106">
            <a:extLst>
              <a:ext uri="{FF2B5EF4-FFF2-40B4-BE49-F238E27FC236}">
                <a16:creationId xmlns:a16="http://schemas.microsoft.com/office/drawing/2014/main" id="{52CD59D8-B8B9-448F-BE3F-C108FAB79081}"/>
              </a:ext>
            </a:extLst>
          </p:cNvPr>
          <p:cNvCxnSpPr/>
          <p:nvPr/>
        </p:nvCxnSpPr>
        <p:spPr>
          <a:xfrm>
            <a:off x="7608212" y="2049033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Conexão reta 107">
            <a:extLst>
              <a:ext uri="{FF2B5EF4-FFF2-40B4-BE49-F238E27FC236}">
                <a16:creationId xmlns:a16="http://schemas.microsoft.com/office/drawing/2014/main" id="{31810176-1361-46AF-9FF2-76B53C0AA32F}"/>
              </a:ext>
            </a:extLst>
          </p:cNvPr>
          <p:cNvCxnSpPr>
            <a:cxnSpLocks/>
          </p:cNvCxnSpPr>
          <p:nvPr/>
        </p:nvCxnSpPr>
        <p:spPr>
          <a:xfrm flipH="1">
            <a:off x="7432267" y="2049032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9" name="Fluxograma: Conexão 108">
            <a:extLst>
              <a:ext uri="{FF2B5EF4-FFF2-40B4-BE49-F238E27FC236}">
                <a16:creationId xmlns:a16="http://schemas.microsoft.com/office/drawing/2014/main" id="{B17333EB-9506-4584-81A3-ACDA25BD0DB9}"/>
              </a:ext>
            </a:extLst>
          </p:cNvPr>
          <p:cNvSpPr/>
          <p:nvPr/>
        </p:nvSpPr>
        <p:spPr>
          <a:xfrm>
            <a:off x="7578234" y="1952367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E91057E-4394-40F5-B102-65B803D72CA4}"/>
              </a:ext>
            </a:extLst>
          </p:cNvPr>
          <p:cNvSpPr txBox="1"/>
          <p:nvPr/>
        </p:nvSpPr>
        <p:spPr>
          <a:xfrm>
            <a:off x="3045643" y="980229"/>
            <a:ext cx="734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Filipino Tomás                      2:0                      Oponente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8E079001-40D7-45F1-B248-949C7BFC0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29233"/>
              </p:ext>
            </p:extLst>
          </p:nvPr>
        </p:nvGraphicFramePr>
        <p:xfrm>
          <a:off x="1289264" y="5550932"/>
          <a:ext cx="3088771" cy="47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8771">
                  <a:extLst>
                    <a:ext uri="{9D8B030D-6E8A-4147-A177-3AD203B41FA5}">
                      <a16:colId xmlns:a16="http://schemas.microsoft.com/office/drawing/2014/main" val="2106025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500" dirty="0">
                          <a:solidFill>
                            <a:schemeClr val="tx1"/>
                          </a:solidFill>
                        </a:rPr>
                        <a:t>Cronómetro: 52:36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830596"/>
                  </a:ext>
                </a:extLst>
              </a:tr>
            </a:tbl>
          </a:graphicData>
        </a:graphic>
      </p:graphicFrame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B5931E1B-0D27-4119-81BB-8DFC4E772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33430"/>
              </p:ext>
            </p:extLst>
          </p:nvPr>
        </p:nvGraphicFramePr>
        <p:xfrm>
          <a:off x="8955799" y="5520993"/>
          <a:ext cx="12638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887">
                  <a:extLst>
                    <a:ext uri="{9D8B030D-6E8A-4147-A177-3AD203B41FA5}">
                      <a16:colId xmlns:a16="http://schemas.microsoft.com/office/drawing/2014/main" val="3165817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19475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C72133-E0FB-4BFA-8074-BDBC59BDEC45}"/>
              </a:ext>
            </a:extLst>
          </p:cNvPr>
          <p:cNvSpPr/>
          <p:nvPr/>
        </p:nvSpPr>
        <p:spPr>
          <a:xfrm>
            <a:off x="3295887" y="1504773"/>
            <a:ext cx="4942101" cy="39260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Filipino Tomás aumenta a vantagem no marcador!</a:t>
            </a:r>
          </a:p>
          <a:p>
            <a:pPr algn="ctr"/>
            <a:endParaRPr lang="pt-PT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C590C9-CA54-48E1-A24D-E3CE3BF5F027}"/>
              </a:ext>
            </a:extLst>
          </p:cNvPr>
          <p:cNvSpPr txBox="1"/>
          <p:nvPr/>
        </p:nvSpPr>
        <p:spPr>
          <a:xfrm flipH="1">
            <a:off x="3385509" y="1919885"/>
            <a:ext cx="450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Golooooooooooooooooooooooooooooooooooooooooooooooooooooooooooooo!</a:t>
            </a:r>
          </a:p>
        </p:txBody>
      </p:sp>
      <p:pic>
        <p:nvPicPr>
          <p:cNvPr id="20" name="Imagem 19" descr="Uma imagem com futebol&#10;&#10;Descrição gerada automaticamente">
            <a:extLst>
              <a:ext uri="{FF2B5EF4-FFF2-40B4-BE49-F238E27FC236}">
                <a16:creationId xmlns:a16="http://schemas.microsoft.com/office/drawing/2014/main" id="{08BF4209-2957-4938-8099-80A881479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5225"/>
          <a:stretch/>
        </p:blipFill>
        <p:spPr>
          <a:xfrm>
            <a:off x="4679659" y="3521277"/>
            <a:ext cx="2242069" cy="187400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A3CD98F8-9EC4-48E0-BEA4-CCC3F120FEDB}"/>
              </a:ext>
            </a:extLst>
          </p:cNvPr>
          <p:cNvSpPr/>
          <p:nvPr/>
        </p:nvSpPr>
        <p:spPr>
          <a:xfrm>
            <a:off x="9039137" y="5520993"/>
            <a:ext cx="1019263" cy="343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582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4DE034C-F156-4C34-B107-F9C2CB7A90B8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EDE30F40-C37B-4A25-B696-1F4C3AFD6AAA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B501CBAB-AB0B-43E9-A86F-E2C312C69B85}"/>
              </a:ext>
            </a:extLst>
          </p:cNvPr>
          <p:cNvCxnSpPr>
            <a:cxnSpLocks/>
          </p:cNvCxnSpPr>
          <p:nvPr/>
        </p:nvCxnSpPr>
        <p:spPr>
          <a:xfrm>
            <a:off x="3356993" y="2239861"/>
            <a:ext cx="0" cy="2315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E99599F3-7502-4857-893B-B1500E2C4F2E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5BAA1F21-3C60-4AF6-8317-A51CAEDD4929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A7C75A6F-E7C2-4F06-8847-CF4123C5E245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uxograma: Conexão 9">
            <a:extLst>
              <a:ext uri="{FF2B5EF4-FFF2-40B4-BE49-F238E27FC236}">
                <a16:creationId xmlns:a16="http://schemas.microsoft.com/office/drawing/2014/main" id="{6AE17945-F034-40C0-980B-74F6A35F37B2}"/>
              </a:ext>
            </a:extLst>
          </p:cNvPr>
          <p:cNvSpPr/>
          <p:nvPr/>
        </p:nvSpPr>
        <p:spPr>
          <a:xfrm>
            <a:off x="5025704" y="2821846"/>
            <a:ext cx="1451295" cy="129190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46924DA-3FC4-4030-B835-9130589CB066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A0F5A94-2449-4E1A-A701-BED11E2C1EF3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62D7479E-6E4F-4144-9927-4DC437D1D701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319F24B-8689-48A3-B7ED-FC6DC13E9CFF}"/>
              </a:ext>
            </a:extLst>
          </p:cNvPr>
          <p:cNvCxnSpPr>
            <a:cxnSpLocks/>
          </p:cNvCxnSpPr>
          <p:nvPr/>
        </p:nvCxnSpPr>
        <p:spPr>
          <a:xfrm>
            <a:off x="8237989" y="2248250"/>
            <a:ext cx="0" cy="2306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08607AEE-79C3-4B11-B38E-465EF5A7922C}"/>
              </a:ext>
            </a:extLst>
          </p:cNvPr>
          <p:cNvSpPr/>
          <p:nvPr/>
        </p:nvSpPr>
        <p:spPr>
          <a:xfrm rot="16200000">
            <a:off x="7474592" y="2742150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30999654-CF93-4867-B1C6-741F4A4BA227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6" name="Tabela 35">
            <a:extLst>
              <a:ext uri="{FF2B5EF4-FFF2-40B4-BE49-F238E27FC236}">
                <a16:creationId xmlns:a16="http://schemas.microsoft.com/office/drawing/2014/main" id="{7B4E4AF2-5098-4479-8733-2D8BF394B6F6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3C3742DE-809B-45A9-B3C7-B8AAFA50C7F9}"/>
              </a:ext>
            </a:extLst>
          </p:cNvPr>
          <p:cNvCxnSpPr/>
          <p:nvPr/>
        </p:nvCxnSpPr>
        <p:spPr>
          <a:xfrm flipV="1">
            <a:off x="1666430" y="3429000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9ACB82A8-147D-458E-B677-332EE407D2ED}"/>
              </a:ext>
            </a:extLst>
          </p:cNvPr>
          <p:cNvCxnSpPr/>
          <p:nvPr/>
        </p:nvCxnSpPr>
        <p:spPr>
          <a:xfrm>
            <a:off x="1854437" y="3428999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83EF3014-29AA-4ACC-826A-B13DF9886BF5}"/>
              </a:ext>
            </a:extLst>
          </p:cNvPr>
          <p:cNvCxnSpPr/>
          <p:nvPr/>
        </p:nvCxnSpPr>
        <p:spPr>
          <a:xfrm flipV="1">
            <a:off x="1854437" y="3221764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18F4EF3B-E315-4D1D-AA2A-DFE30A5C458E}"/>
              </a:ext>
            </a:extLst>
          </p:cNvPr>
          <p:cNvCxnSpPr/>
          <p:nvPr/>
        </p:nvCxnSpPr>
        <p:spPr>
          <a:xfrm>
            <a:off x="1854437" y="3221764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3B971315-719B-4E9F-829C-76C94BD1E225}"/>
              </a:ext>
            </a:extLst>
          </p:cNvPr>
          <p:cNvCxnSpPr>
            <a:cxnSpLocks/>
          </p:cNvCxnSpPr>
          <p:nvPr/>
        </p:nvCxnSpPr>
        <p:spPr>
          <a:xfrm flipH="1">
            <a:off x="1678492" y="3221763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luxograma: Conexão 49">
            <a:extLst>
              <a:ext uri="{FF2B5EF4-FFF2-40B4-BE49-F238E27FC236}">
                <a16:creationId xmlns:a16="http://schemas.microsoft.com/office/drawing/2014/main" id="{65856A22-266F-49EF-B6FD-766B783E1906}"/>
              </a:ext>
            </a:extLst>
          </p:cNvPr>
          <p:cNvSpPr/>
          <p:nvPr/>
        </p:nvSpPr>
        <p:spPr>
          <a:xfrm>
            <a:off x="1824459" y="3125098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A96B8BCE-8F04-4B60-B21F-61BA34F70736}"/>
              </a:ext>
            </a:extLst>
          </p:cNvPr>
          <p:cNvCxnSpPr/>
          <p:nvPr/>
        </p:nvCxnSpPr>
        <p:spPr>
          <a:xfrm flipV="1">
            <a:off x="3137858" y="4175207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70A726C2-1792-4B19-8C2A-5120EE03C0F6}"/>
              </a:ext>
            </a:extLst>
          </p:cNvPr>
          <p:cNvCxnSpPr/>
          <p:nvPr/>
        </p:nvCxnSpPr>
        <p:spPr>
          <a:xfrm>
            <a:off x="3325865" y="4175206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198DF59D-BCAB-4917-8277-DA99C0C1ABB9}"/>
              </a:ext>
            </a:extLst>
          </p:cNvPr>
          <p:cNvCxnSpPr/>
          <p:nvPr/>
        </p:nvCxnSpPr>
        <p:spPr>
          <a:xfrm flipV="1">
            <a:off x="3325865" y="3967971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37B32E05-737B-44C9-89B5-BD07E6A26478}"/>
              </a:ext>
            </a:extLst>
          </p:cNvPr>
          <p:cNvCxnSpPr/>
          <p:nvPr/>
        </p:nvCxnSpPr>
        <p:spPr>
          <a:xfrm>
            <a:off x="3325865" y="3967971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xão reta 59">
            <a:extLst>
              <a:ext uri="{FF2B5EF4-FFF2-40B4-BE49-F238E27FC236}">
                <a16:creationId xmlns:a16="http://schemas.microsoft.com/office/drawing/2014/main" id="{D21AA6DA-EE9D-48FC-971E-F3D87B6104A1}"/>
              </a:ext>
            </a:extLst>
          </p:cNvPr>
          <p:cNvCxnSpPr>
            <a:cxnSpLocks/>
          </p:cNvCxnSpPr>
          <p:nvPr/>
        </p:nvCxnSpPr>
        <p:spPr>
          <a:xfrm flipH="1">
            <a:off x="3149920" y="3967970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luxograma: Conexão 60">
            <a:extLst>
              <a:ext uri="{FF2B5EF4-FFF2-40B4-BE49-F238E27FC236}">
                <a16:creationId xmlns:a16="http://schemas.microsoft.com/office/drawing/2014/main" id="{3CFFE181-6D3F-431F-9B76-48CBDD81CD25}"/>
              </a:ext>
            </a:extLst>
          </p:cNvPr>
          <p:cNvSpPr/>
          <p:nvPr/>
        </p:nvSpPr>
        <p:spPr>
          <a:xfrm>
            <a:off x="3295887" y="3871305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9180442A-E617-418F-8780-E0B1CEC7A2C8}"/>
              </a:ext>
            </a:extLst>
          </p:cNvPr>
          <p:cNvCxnSpPr/>
          <p:nvPr/>
        </p:nvCxnSpPr>
        <p:spPr>
          <a:xfrm flipV="1">
            <a:off x="3832333" y="263802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9E697580-F9EC-4B01-B3D9-5AB38A8082A6}"/>
              </a:ext>
            </a:extLst>
          </p:cNvPr>
          <p:cNvCxnSpPr/>
          <p:nvPr/>
        </p:nvCxnSpPr>
        <p:spPr>
          <a:xfrm>
            <a:off x="4020340" y="263802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xão reta 63">
            <a:extLst>
              <a:ext uri="{FF2B5EF4-FFF2-40B4-BE49-F238E27FC236}">
                <a16:creationId xmlns:a16="http://schemas.microsoft.com/office/drawing/2014/main" id="{7749ED02-5FC6-4CF1-97D2-EA2D717E5720}"/>
              </a:ext>
            </a:extLst>
          </p:cNvPr>
          <p:cNvCxnSpPr/>
          <p:nvPr/>
        </p:nvCxnSpPr>
        <p:spPr>
          <a:xfrm flipV="1">
            <a:off x="4020340" y="243078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F3BBDE94-F5AB-46A1-8B57-0EC8FE4910FB}"/>
              </a:ext>
            </a:extLst>
          </p:cNvPr>
          <p:cNvCxnSpPr/>
          <p:nvPr/>
        </p:nvCxnSpPr>
        <p:spPr>
          <a:xfrm>
            <a:off x="4020340" y="243078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70770C8E-A38E-4168-AD34-D4BD7A049BAF}"/>
              </a:ext>
            </a:extLst>
          </p:cNvPr>
          <p:cNvCxnSpPr>
            <a:cxnSpLocks/>
          </p:cNvCxnSpPr>
          <p:nvPr/>
        </p:nvCxnSpPr>
        <p:spPr>
          <a:xfrm flipH="1">
            <a:off x="3844395" y="243078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uxograma: Conexão 66">
            <a:extLst>
              <a:ext uri="{FF2B5EF4-FFF2-40B4-BE49-F238E27FC236}">
                <a16:creationId xmlns:a16="http://schemas.microsoft.com/office/drawing/2014/main" id="{23A7AA1D-3A76-41D7-A5C1-F32B5DD9F4BC}"/>
              </a:ext>
            </a:extLst>
          </p:cNvPr>
          <p:cNvSpPr/>
          <p:nvPr/>
        </p:nvSpPr>
        <p:spPr>
          <a:xfrm>
            <a:off x="3990362" y="233412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6A1EE701-C210-4706-82D2-C399B7F52EA3}"/>
              </a:ext>
            </a:extLst>
          </p:cNvPr>
          <p:cNvCxnSpPr/>
          <p:nvPr/>
        </p:nvCxnSpPr>
        <p:spPr>
          <a:xfrm flipV="1">
            <a:off x="6174288" y="3053453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7088AB07-B1F6-4F03-9D3C-2FCE08545488}"/>
              </a:ext>
            </a:extLst>
          </p:cNvPr>
          <p:cNvCxnSpPr/>
          <p:nvPr/>
        </p:nvCxnSpPr>
        <p:spPr>
          <a:xfrm>
            <a:off x="6362295" y="3053452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xão reta 69">
            <a:extLst>
              <a:ext uri="{FF2B5EF4-FFF2-40B4-BE49-F238E27FC236}">
                <a16:creationId xmlns:a16="http://schemas.microsoft.com/office/drawing/2014/main" id="{4DF74AD3-2EDD-421E-A4C1-97453B17DC75}"/>
              </a:ext>
            </a:extLst>
          </p:cNvPr>
          <p:cNvCxnSpPr/>
          <p:nvPr/>
        </p:nvCxnSpPr>
        <p:spPr>
          <a:xfrm flipV="1">
            <a:off x="6362295" y="2846217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xão reta 70">
            <a:extLst>
              <a:ext uri="{FF2B5EF4-FFF2-40B4-BE49-F238E27FC236}">
                <a16:creationId xmlns:a16="http://schemas.microsoft.com/office/drawing/2014/main" id="{00D6D33C-BD11-4DBA-8832-7051BCDB4122}"/>
              </a:ext>
            </a:extLst>
          </p:cNvPr>
          <p:cNvCxnSpPr/>
          <p:nvPr/>
        </p:nvCxnSpPr>
        <p:spPr>
          <a:xfrm>
            <a:off x="6362295" y="2846217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xão reta 71">
            <a:extLst>
              <a:ext uri="{FF2B5EF4-FFF2-40B4-BE49-F238E27FC236}">
                <a16:creationId xmlns:a16="http://schemas.microsoft.com/office/drawing/2014/main" id="{6B6F6FB0-6256-4D13-9738-702FB91CCFEF}"/>
              </a:ext>
            </a:extLst>
          </p:cNvPr>
          <p:cNvCxnSpPr>
            <a:cxnSpLocks/>
          </p:cNvCxnSpPr>
          <p:nvPr/>
        </p:nvCxnSpPr>
        <p:spPr>
          <a:xfrm flipH="1">
            <a:off x="6186350" y="2846216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Fluxograma: Conexão 72">
            <a:extLst>
              <a:ext uri="{FF2B5EF4-FFF2-40B4-BE49-F238E27FC236}">
                <a16:creationId xmlns:a16="http://schemas.microsoft.com/office/drawing/2014/main" id="{5089B730-D50D-4FC1-8E01-98C4D3E480D0}"/>
              </a:ext>
            </a:extLst>
          </p:cNvPr>
          <p:cNvSpPr/>
          <p:nvPr/>
        </p:nvSpPr>
        <p:spPr>
          <a:xfrm>
            <a:off x="6332317" y="2749551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BC7E789C-C9DB-4319-94BE-A6B8CADC656D}"/>
              </a:ext>
            </a:extLst>
          </p:cNvPr>
          <p:cNvCxnSpPr/>
          <p:nvPr/>
        </p:nvCxnSpPr>
        <p:spPr>
          <a:xfrm flipV="1">
            <a:off x="5222909" y="4220065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EDCBCF53-34C3-42E6-8FF3-A73ED5130AA6}"/>
              </a:ext>
            </a:extLst>
          </p:cNvPr>
          <p:cNvCxnSpPr/>
          <p:nvPr/>
        </p:nvCxnSpPr>
        <p:spPr>
          <a:xfrm>
            <a:off x="5410916" y="4220064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xão reta 75">
            <a:extLst>
              <a:ext uri="{FF2B5EF4-FFF2-40B4-BE49-F238E27FC236}">
                <a16:creationId xmlns:a16="http://schemas.microsoft.com/office/drawing/2014/main" id="{CFBBC964-8ABD-4C2C-939C-3D8F5D1623B8}"/>
              </a:ext>
            </a:extLst>
          </p:cNvPr>
          <p:cNvCxnSpPr/>
          <p:nvPr/>
        </p:nvCxnSpPr>
        <p:spPr>
          <a:xfrm flipV="1">
            <a:off x="5410916" y="4012829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043E6931-0EF5-40DB-B065-639D1AE4E376}"/>
              </a:ext>
            </a:extLst>
          </p:cNvPr>
          <p:cNvCxnSpPr/>
          <p:nvPr/>
        </p:nvCxnSpPr>
        <p:spPr>
          <a:xfrm>
            <a:off x="5410916" y="4012829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09A45924-07E6-467A-8130-73CC791AB872}"/>
              </a:ext>
            </a:extLst>
          </p:cNvPr>
          <p:cNvCxnSpPr>
            <a:cxnSpLocks/>
          </p:cNvCxnSpPr>
          <p:nvPr/>
        </p:nvCxnSpPr>
        <p:spPr>
          <a:xfrm flipH="1">
            <a:off x="5234971" y="4012828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uxograma: Conexão 78">
            <a:extLst>
              <a:ext uri="{FF2B5EF4-FFF2-40B4-BE49-F238E27FC236}">
                <a16:creationId xmlns:a16="http://schemas.microsoft.com/office/drawing/2014/main" id="{32926098-E44E-48E1-A0BC-7B188A5AB050}"/>
              </a:ext>
            </a:extLst>
          </p:cNvPr>
          <p:cNvSpPr/>
          <p:nvPr/>
        </p:nvSpPr>
        <p:spPr>
          <a:xfrm>
            <a:off x="5380938" y="3916163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0" name="Conexão reta 79">
            <a:extLst>
              <a:ext uri="{FF2B5EF4-FFF2-40B4-BE49-F238E27FC236}">
                <a16:creationId xmlns:a16="http://schemas.microsoft.com/office/drawing/2014/main" id="{4F866953-17FC-4476-9EF7-2E5955F12D43}"/>
              </a:ext>
            </a:extLst>
          </p:cNvPr>
          <p:cNvCxnSpPr/>
          <p:nvPr/>
        </p:nvCxnSpPr>
        <p:spPr>
          <a:xfrm flipV="1">
            <a:off x="8601992" y="2308076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25A99B67-12ED-4176-84FF-7780615C47BE}"/>
              </a:ext>
            </a:extLst>
          </p:cNvPr>
          <p:cNvCxnSpPr/>
          <p:nvPr/>
        </p:nvCxnSpPr>
        <p:spPr>
          <a:xfrm>
            <a:off x="8789999" y="2308075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xão reta 81">
            <a:extLst>
              <a:ext uri="{FF2B5EF4-FFF2-40B4-BE49-F238E27FC236}">
                <a16:creationId xmlns:a16="http://schemas.microsoft.com/office/drawing/2014/main" id="{BEEF5D3E-801F-4A4B-98FE-46FC8FFB2720}"/>
              </a:ext>
            </a:extLst>
          </p:cNvPr>
          <p:cNvCxnSpPr/>
          <p:nvPr/>
        </p:nvCxnSpPr>
        <p:spPr>
          <a:xfrm flipV="1">
            <a:off x="8789999" y="2100840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exão reta 82">
            <a:extLst>
              <a:ext uri="{FF2B5EF4-FFF2-40B4-BE49-F238E27FC236}">
                <a16:creationId xmlns:a16="http://schemas.microsoft.com/office/drawing/2014/main" id="{1EC9A586-73C0-48F3-94F2-AC4A72D4221A}"/>
              </a:ext>
            </a:extLst>
          </p:cNvPr>
          <p:cNvCxnSpPr/>
          <p:nvPr/>
        </p:nvCxnSpPr>
        <p:spPr>
          <a:xfrm>
            <a:off x="8789999" y="2100840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6AD62047-E421-49C4-B8B8-EEA589E0CDDC}"/>
              </a:ext>
            </a:extLst>
          </p:cNvPr>
          <p:cNvCxnSpPr>
            <a:cxnSpLocks/>
          </p:cNvCxnSpPr>
          <p:nvPr/>
        </p:nvCxnSpPr>
        <p:spPr>
          <a:xfrm flipH="1">
            <a:off x="8614054" y="2100839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Fluxograma: Conexão 84">
            <a:extLst>
              <a:ext uri="{FF2B5EF4-FFF2-40B4-BE49-F238E27FC236}">
                <a16:creationId xmlns:a16="http://schemas.microsoft.com/office/drawing/2014/main" id="{5E514F9F-69B5-4DA8-8DE3-E184907DCB9C}"/>
              </a:ext>
            </a:extLst>
          </p:cNvPr>
          <p:cNvSpPr/>
          <p:nvPr/>
        </p:nvSpPr>
        <p:spPr>
          <a:xfrm>
            <a:off x="8760021" y="2004174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6" name="Conexão reta 85">
            <a:extLst>
              <a:ext uri="{FF2B5EF4-FFF2-40B4-BE49-F238E27FC236}">
                <a16:creationId xmlns:a16="http://schemas.microsoft.com/office/drawing/2014/main" id="{2A93CDC5-FF0B-45E9-AE81-D2A7088C017C}"/>
              </a:ext>
            </a:extLst>
          </p:cNvPr>
          <p:cNvCxnSpPr/>
          <p:nvPr/>
        </p:nvCxnSpPr>
        <p:spPr>
          <a:xfrm flipV="1">
            <a:off x="9587743" y="327786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45587564-51E8-433C-A941-0A2011AAD8AE}"/>
              </a:ext>
            </a:extLst>
          </p:cNvPr>
          <p:cNvCxnSpPr/>
          <p:nvPr/>
        </p:nvCxnSpPr>
        <p:spPr>
          <a:xfrm>
            <a:off x="9775750" y="327786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9836A666-F650-4F82-B480-CC6C3BF591E1}"/>
              </a:ext>
            </a:extLst>
          </p:cNvPr>
          <p:cNvCxnSpPr/>
          <p:nvPr/>
        </p:nvCxnSpPr>
        <p:spPr>
          <a:xfrm flipV="1">
            <a:off x="9775750" y="307062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xão reta 88">
            <a:extLst>
              <a:ext uri="{FF2B5EF4-FFF2-40B4-BE49-F238E27FC236}">
                <a16:creationId xmlns:a16="http://schemas.microsoft.com/office/drawing/2014/main" id="{F7A0687E-52F2-4837-8F62-F25497D78321}"/>
              </a:ext>
            </a:extLst>
          </p:cNvPr>
          <p:cNvCxnSpPr/>
          <p:nvPr/>
        </p:nvCxnSpPr>
        <p:spPr>
          <a:xfrm>
            <a:off x="9775750" y="307062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Conexão reta 89">
            <a:extLst>
              <a:ext uri="{FF2B5EF4-FFF2-40B4-BE49-F238E27FC236}">
                <a16:creationId xmlns:a16="http://schemas.microsoft.com/office/drawing/2014/main" id="{FA14C0A3-452D-4334-A981-54DFAE8BC4F2}"/>
              </a:ext>
            </a:extLst>
          </p:cNvPr>
          <p:cNvCxnSpPr>
            <a:cxnSpLocks/>
          </p:cNvCxnSpPr>
          <p:nvPr/>
        </p:nvCxnSpPr>
        <p:spPr>
          <a:xfrm flipH="1">
            <a:off x="9599805" y="307062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1" name="Fluxograma: Conexão 90">
            <a:extLst>
              <a:ext uri="{FF2B5EF4-FFF2-40B4-BE49-F238E27FC236}">
                <a16:creationId xmlns:a16="http://schemas.microsoft.com/office/drawing/2014/main" id="{BAC6D7EB-E77F-43D0-B489-6DB07908EF28}"/>
              </a:ext>
            </a:extLst>
          </p:cNvPr>
          <p:cNvSpPr/>
          <p:nvPr/>
        </p:nvSpPr>
        <p:spPr>
          <a:xfrm>
            <a:off x="9745772" y="297395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2" name="Conexão reta 91">
            <a:extLst>
              <a:ext uri="{FF2B5EF4-FFF2-40B4-BE49-F238E27FC236}">
                <a16:creationId xmlns:a16="http://schemas.microsoft.com/office/drawing/2014/main" id="{6C85AE58-DEF7-48A0-B95D-09210BFEA81D}"/>
              </a:ext>
            </a:extLst>
          </p:cNvPr>
          <p:cNvCxnSpPr/>
          <p:nvPr/>
        </p:nvCxnSpPr>
        <p:spPr>
          <a:xfrm flipV="1">
            <a:off x="8144936" y="3958622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34726BEE-A212-4D74-9B58-3C302129C025}"/>
              </a:ext>
            </a:extLst>
          </p:cNvPr>
          <p:cNvCxnSpPr/>
          <p:nvPr/>
        </p:nvCxnSpPr>
        <p:spPr>
          <a:xfrm>
            <a:off x="8332943" y="3958621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E793AD15-25C1-4986-9A21-D79C35C620D6}"/>
              </a:ext>
            </a:extLst>
          </p:cNvPr>
          <p:cNvCxnSpPr/>
          <p:nvPr/>
        </p:nvCxnSpPr>
        <p:spPr>
          <a:xfrm flipV="1">
            <a:off x="8332943" y="3751386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onexão reta 94">
            <a:extLst>
              <a:ext uri="{FF2B5EF4-FFF2-40B4-BE49-F238E27FC236}">
                <a16:creationId xmlns:a16="http://schemas.microsoft.com/office/drawing/2014/main" id="{492A2359-7D44-4889-8956-29A079F1B1BF}"/>
              </a:ext>
            </a:extLst>
          </p:cNvPr>
          <p:cNvCxnSpPr/>
          <p:nvPr/>
        </p:nvCxnSpPr>
        <p:spPr>
          <a:xfrm>
            <a:off x="8332943" y="3751386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Conexão reta 95">
            <a:extLst>
              <a:ext uri="{FF2B5EF4-FFF2-40B4-BE49-F238E27FC236}">
                <a16:creationId xmlns:a16="http://schemas.microsoft.com/office/drawing/2014/main" id="{FD31A605-E539-4B5D-B7A1-0A73A8377FB8}"/>
              </a:ext>
            </a:extLst>
          </p:cNvPr>
          <p:cNvCxnSpPr>
            <a:cxnSpLocks/>
          </p:cNvCxnSpPr>
          <p:nvPr/>
        </p:nvCxnSpPr>
        <p:spPr>
          <a:xfrm flipH="1">
            <a:off x="8156998" y="3751385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Fluxograma: Conexão 96">
            <a:extLst>
              <a:ext uri="{FF2B5EF4-FFF2-40B4-BE49-F238E27FC236}">
                <a16:creationId xmlns:a16="http://schemas.microsoft.com/office/drawing/2014/main" id="{77845924-223E-4476-875F-1E479966CDB2}"/>
              </a:ext>
            </a:extLst>
          </p:cNvPr>
          <p:cNvSpPr/>
          <p:nvPr/>
        </p:nvSpPr>
        <p:spPr>
          <a:xfrm>
            <a:off x="8302965" y="3654720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8" name="Conexão reta 97">
            <a:extLst>
              <a:ext uri="{FF2B5EF4-FFF2-40B4-BE49-F238E27FC236}">
                <a16:creationId xmlns:a16="http://schemas.microsoft.com/office/drawing/2014/main" id="{668DA43C-25EB-4E97-8B46-1CB1244545D8}"/>
              </a:ext>
            </a:extLst>
          </p:cNvPr>
          <p:cNvCxnSpPr/>
          <p:nvPr/>
        </p:nvCxnSpPr>
        <p:spPr>
          <a:xfrm flipV="1">
            <a:off x="6888786" y="3073941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Conexão reta 98">
            <a:extLst>
              <a:ext uri="{FF2B5EF4-FFF2-40B4-BE49-F238E27FC236}">
                <a16:creationId xmlns:a16="http://schemas.microsoft.com/office/drawing/2014/main" id="{8D6C52DE-3ACD-4485-A100-F99B9B1727F5}"/>
              </a:ext>
            </a:extLst>
          </p:cNvPr>
          <p:cNvCxnSpPr/>
          <p:nvPr/>
        </p:nvCxnSpPr>
        <p:spPr>
          <a:xfrm>
            <a:off x="7076793" y="3073940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xão reta 99">
            <a:extLst>
              <a:ext uri="{FF2B5EF4-FFF2-40B4-BE49-F238E27FC236}">
                <a16:creationId xmlns:a16="http://schemas.microsoft.com/office/drawing/2014/main" id="{98863962-3BE5-4F41-B0CB-E33A2713604C}"/>
              </a:ext>
            </a:extLst>
          </p:cNvPr>
          <p:cNvCxnSpPr/>
          <p:nvPr/>
        </p:nvCxnSpPr>
        <p:spPr>
          <a:xfrm flipV="1">
            <a:off x="7076793" y="2866705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23E06E16-0EC4-4DB0-98D7-C709643B533D}"/>
              </a:ext>
            </a:extLst>
          </p:cNvPr>
          <p:cNvCxnSpPr/>
          <p:nvPr/>
        </p:nvCxnSpPr>
        <p:spPr>
          <a:xfrm>
            <a:off x="7076793" y="2866705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xão reta 101">
            <a:extLst>
              <a:ext uri="{FF2B5EF4-FFF2-40B4-BE49-F238E27FC236}">
                <a16:creationId xmlns:a16="http://schemas.microsoft.com/office/drawing/2014/main" id="{5156EF2D-14EA-4CE5-9302-4DC7030E7C85}"/>
              </a:ext>
            </a:extLst>
          </p:cNvPr>
          <p:cNvCxnSpPr>
            <a:cxnSpLocks/>
          </p:cNvCxnSpPr>
          <p:nvPr/>
        </p:nvCxnSpPr>
        <p:spPr>
          <a:xfrm flipH="1">
            <a:off x="6900848" y="2866704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Fluxograma: Conexão 102">
            <a:extLst>
              <a:ext uri="{FF2B5EF4-FFF2-40B4-BE49-F238E27FC236}">
                <a16:creationId xmlns:a16="http://schemas.microsoft.com/office/drawing/2014/main" id="{8A92AD84-AD8D-4BEE-B342-9824B07847E9}"/>
              </a:ext>
            </a:extLst>
          </p:cNvPr>
          <p:cNvSpPr/>
          <p:nvPr/>
        </p:nvSpPr>
        <p:spPr>
          <a:xfrm>
            <a:off x="7046815" y="277003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4" name="Conexão reta 103">
            <a:extLst>
              <a:ext uri="{FF2B5EF4-FFF2-40B4-BE49-F238E27FC236}">
                <a16:creationId xmlns:a16="http://schemas.microsoft.com/office/drawing/2014/main" id="{183628EA-4CA0-4716-AE5A-8C04EF1A3374}"/>
              </a:ext>
            </a:extLst>
          </p:cNvPr>
          <p:cNvCxnSpPr/>
          <p:nvPr/>
        </p:nvCxnSpPr>
        <p:spPr>
          <a:xfrm flipV="1">
            <a:off x="7420205" y="2256269"/>
            <a:ext cx="188007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D29E4E21-8F32-4554-9A93-9453EE2D7EDD}"/>
              </a:ext>
            </a:extLst>
          </p:cNvPr>
          <p:cNvCxnSpPr/>
          <p:nvPr/>
        </p:nvCxnSpPr>
        <p:spPr>
          <a:xfrm>
            <a:off x="7608212" y="2256268"/>
            <a:ext cx="170916" cy="262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xão reta 105">
            <a:extLst>
              <a:ext uri="{FF2B5EF4-FFF2-40B4-BE49-F238E27FC236}">
                <a16:creationId xmlns:a16="http://schemas.microsoft.com/office/drawing/2014/main" id="{73658A94-C312-40D1-A929-9E986C3D5E95}"/>
              </a:ext>
            </a:extLst>
          </p:cNvPr>
          <p:cNvCxnSpPr/>
          <p:nvPr/>
        </p:nvCxnSpPr>
        <p:spPr>
          <a:xfrm flipV="1">
            <a:off x="7608212" y="2049033"/>
            <a:ext cx="0" cy="231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Conexão reta 106">
            <a:extLst>
              <a:ext uri="{FF2B5EF4-FFF2-40B4-BE49-F238E27FC236}">
                <a16:creationId xmlns:a16="http://schemas.microsoft.com/office/drawing/2014/main" id="{52CD59D8-B8B9-448F-BE3F-C108FAB79081}"/>
              </a:ext>
            </a:extLst>
          </p:cNvPr>
          <p:cNvCxnSpPr/>
          <p:nvPr/>
        </p:nvCxnSpPr>
        <p:spPr>
          <a:xfrm>
            <a:off x="7608212" y="2049033"/>
            <a:ext cx="170916" cy="175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Conexão reta 107">
            <a:extLst>
              <a:ext uri="{FF2B5EF4-FFF2-40B4-BE49-F238E27FC236}">
                <a16:creationId xmlns:a16="http://schemas.microsoft.com/office/drawing/2014/main" id="{31810176-1361-46AF-9FF2-76B53C0AA32F}"/>
              </a:ext>
            </a:extLst>
          </p:cNvPr>
          <p:cNvCxnSpPr>
            <a:cxnSpLocks/>
          </p:cNvCxnSpPr>
          <p:nvPr/>
        </p:nvCxnSpPr>
        <p:spPr>
          <a:xfrm flipH="1">
            <a:off x="7432267" y="2049032"/>
            <a:ext cx="178557" cy="175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9" name="Fluxograma: Conexão 108">
            <a:extLst>
              <a:ext uri="{FF2B5EF4-FFF2-40B4-BE49-F238E27FC236}">
                <a16:creationId xmlns:a16="http://schemas.microsoft.com/office/drawing/2014/main" id="{B17333EB-9506-4584-81A3-ACDA25BD0DB9}"/>
              </a:ext>
            </a:extLst>
          </p:cNvPr>
          <p:cNvSpPr/>
          <p:nvPr/>
        </p:nvSpPr>
        <p:spPr>
          <a:xfrm>
            <a:off x="7578234" y="1952367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E91057E-4394-40F5-B102-65B803D72CA4}"/>
              </a:ext>
            </a:extLst>
          </p:cNvPr>
          <p:cNvSpPr txBox="1"/>
          <p:nvPr/>
        </p:nvSpPr>
        <p:spPr>
          <a:xfrm>
            <a:off x="3003010" y="961468"/>
            <a:ext cx="563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Filipino Tomás                      2:0                      Oponente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633BFAD-76E1-47B7-9AE1-242170C93184}"/>
              </a:ext>
            </a:extLst>
          </p:cNvPr>
          <p:cNvSpPr txBox="1"/>
          <p:nvPr/>
        </p:nvSpPr>
        <p:spPr>
          <a:xfrm>
            <a:off x="1352025" y="5586877"/>
            <a:ext cx="660182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b="1" dirty="0">
                <a:solidFill>
                  <a:schemeClr val="tx1"/>
                </a:solidFill>
              </a:rPr>
              <a:t>Cronómetro: 90:00</a:t>
            </a:r>
          </a:p>
          <a:p>
            <a:endParaRPr lang="pt-PT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993DE5E-2225-4434-9D89-F66F400BACF7}"/>
              </a:ext>
            </a:extLst>
          </p:cNvPr>
          <p:cNvSpPr/>
          <p:nvPr/>
        </p:nvSpPr>
        <p:spPr>
          <a:xfrm>
            <a:off x="3832333" y="1504773"/>
            <a:ext cx="3816143" cy="39260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630CA39-E7D8-4DE6-B963-0C6C42304353}"/>
              </a:ext>
            </a:extLst>
          </p:cNvPr>
          <p:cNvSpPr txBox="1"/>
          <p:nvPr/>
        </p:nvSpPr>
        <p:spPr>
          <a:xfrm>
            <a:off x="4882031" y="1790330"/>
            <a:ext cx="267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Fim do jogo!!!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FC72A0F-0EFB-4224-9077-CE22FBAA222E}"/>
              </a:ext>
            </a:extLst>
          </p:cNvPr>
          <p:cNvSpPr txBox="1"/>
          <p:nvPr/>
        </p:nvSpPr>
        <p:spPr>
          <a:xfrm>
            <a:off x="4145537" y="2519052"/>
            <a:ext cx="314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Ganhas-te por duas bolas a 	zero! (2-0)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25C8D19-D89C-47ED-95C8-DFF3BC073934}"/>
              </a:ext>
            </a:extLst>
          </p:cNvPr>
          <p:cNvSpPr txBox="1"/>
          <p:nvPr/>
        </p:nvSpPr>
        <p:spPr>
          <a:xfrm flipH="1">
            <a:off x="4442930" y="3937266"/>
            <a:ext cx="327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 aqui para avançar!</a:t>
            </a:r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88892C-C54D-49FC-B0CE-87155B939D56}"/>
              </a:ext>
            </a:extLst>
          </p:cNvPr>
          <p:cNvSpPr/>
          <p:nvPr/>
        </p:nvSpPr>
        <p:spPr>
          <a:xfrm>
            <a:off x="4442930" y="3974918"/>
            <a:ext cx="2362776" cy="331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2836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D411D39-FE7A-450B-A881-4A3DD5FE06C6}"/>
              </a:ext>
            </a:extLst>
          </p:cNvPr>
          <p:cNvSpPr/>
          <p:nvPr/>
        </p:nvSpPr>
        <p:spPr>
          <a:xfrm>
            <a:off x="1352025" y="1504774"/>
            <a:ext cx="8798654" cy="3926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F039DA31-EA79-489E-A85E-6B131EB6F056}"/>
              </a:ext>
            </a:extLst>
          </p:cNvPr>
          <p:cNvCxnSpPr/>
          <p:nvPr/>
        </p:nvCxnSpPr>
        <p:spPr>
          <a:xfrm>
            <a:off x="1352025" y="2239861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6260476E-EBCF-4AE2-9C27-253830820E6E}"/>
              </a:ext>
            </a:extLst>
          </p:cNvPr>
          <p:cNvCxnSpPr>
            <a:cxnSpLocks/>
          </p:cNvCxnSpPr>
          <p:nvPr/>
        </p:nvCxnSpPr>
        <p:spPr>
          <a:xfrm flipH="1">
            <a:off x="1352025" y="4555222"/>
            <a:ext cx="2004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o 7">
            <a:extLst>
              <a:ext uri="{FF2B5EF4-FFF2-40B4-BE49-F238E27FC236}">
                <a16:creationId xmlns:a16="http://schemas.microsoft.com/office/drawing/2014/main" id="{31148AAF-74A0-464B-BBD0-0C22545743F1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7E8DAE4B-890F-4B23-984E-4FBDB527BC7A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4448713C-1552-4EA6-92FD-1C0FB685770D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6754864-4096-41EB-A808-775C157D4C5F}"/>
              </a:ext>
            </a:extLst>
          </p:cNvPr>
          <p:cNvCxnSpPr/>
          <p:nvPr/>
        </p:nvCxnSpPr>
        <p:spPr>
          <a:xfrm flipH="1">
            <a:off x="8237989" y="2248250"/>
            <a:ext cx="1912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07DE66DC-2296-4274-8179-84D1671A2542}"/>
              </a:ext>
            </a:extLst>
          </p:cNvPr>
          <p:cNvCxnSpPr>
            <a:cxnSpLocks/>
          </p:cNvCxnSpPr>
          <p:nvPr/>
        </p:nvCxnSpPr>
        <p:spPr>
          <a:xfrm flipH="1">
            <a:off x="8237989" y="4555222"/>
            <a:ext cx="19126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9508807B-F6CE-43D1-9DD7-D95466E5FA65}"/>
              </a:ext>
            </a:extLst>
          </p:cNvPr>
          <p:cNvSpPr/>
          <p:nvPr/>
        </p:nvSpPr>
        <p:spPr>
          <a:xfrm rot="16200000">
            <a:off x="7474591" y="2742150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949E1E33-135E-4835-AA2C-65FE29221840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F2403EB1-1392-49CC-AB29-9CA7B453191B}"/>
              </a:ext>
            </a:extLst>
          </p:cNvPr>
          <p:cNvGraphicFramePr>
            <a:graphicFrameLocks noGrp="1"/>
          </p:cNvGraphicFramePr>
          <p:nvPr/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62D0AD49-F43C-40A0-A00C-89851D8AFCA6}"/>
              </a:ext>
            </a:extLst>
          </p:cNvPr>
          <p:cNvCxnSpPr/>
          <p:nvPr/>
        </p:nvCxnSpPr>
        <p:spPr>
          <a:xfrm flipV="1">
            <a:off x="1666430" y="3429000"/>
            <a:ext cx="188007" cy="262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CFCC46DF-CE4F-48FF-B784-DAA821E0C1FF}"/>
              </a:ext>
            </a:extLst>
          </p:cNvPr>
          <p:cNvCxnSpPr/>
          <p:nvPr/>
        </p:nvCxnSpPr>
        <p:spPr>
          <a:xfrm>
            <a:off x="1854437" y="3428999"/>
            <a:ext cx="170916" cy="262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DD1A4D05-566B-4043-830E-9DB4471C03B5}"/>
              </a:ext>
            </a:extLst>
          </p:cNvPr>
          <p:cNvCxnSpPr/>
          <p:nvPr/>
        </p:nvCxnSpPr>
        <p:spPr>
          <a:xfrm flipV="1">
            <a:off x="1854437" y="3221764"/>
            <a:ext cx="0" cy="231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4134147B-B6AA-4F44-8750-9708183AB679}"/>
              </a:ext>
            </a:extLst>
          </p:cNvPr>
          <p:cNvCxnSpPr/>
          <p:nvPr/>
        </p:nvCxnSpPr>
        <p:spPr>
          <a:xfrm>
            <a:off x="1854437" y="3221764"/>
            <a:ext cx="170916" cy="175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BF677FDB-C3CC-4AC9-8B68-DCF2DA7CE66B}"/>
              </a:ext>
            </a:extLst>
          </p:cNvPr>
          <p:cNvCxnSpPr>
            <a:cxnSpLocks/>
          </p:cNvCxnSpPr>
          <p:nvPr/>
        </p:nvCxnSpPr>
        <p:spPr>
          <a:xfrm flipH="1">
            <a:off x="1678492" y="3221763"/>
            <a:ext cx="178557" cy="17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luxograma: Conexão 23">
            <a:extLst>
              <a:ext uri="{FF2B5EF4-FFF2-40B4-BE49-F238E27FC236}">
                <a16:creationId xmlns:a16="http://schemas.microsoft.com/office/drawing/2014/main" id="{878A5AD4-DAE1-476D-B2E9-5D6A7E9593C4}"/>
              </a:ext>
            </a:extLst>
          </p:cNvPr>
          <p:cNvSpPr/>
          <p:nvPr/>
        </p:nvSpPr>
        <p:spPr>
          <a:xfrm>
            <a:off x="1824459" y="3125098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618A504B-2765-4F45-A2A9-36A71A23C231}"/>
              </a:ext>
            </a:extLst>
          </p:cNvPr>
          <p:cNvCxnSpPr/>
          <p:nvPr/>
        </p:nvCxnSpPr>
        <p:spPr>
          <a:xfrm flipV="1">
            <a:off x="8601992" y="2308076"/>
            <a:ext cx="188007" cy="2627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Conexão reta 49">
            <a:extLst>
              <a:ext uri="{FF2B5EF4-FFF2-40B4-BE49-F238E27FC236}">
                <a16:creationId xmlns:a16="http://schemas.microsoft.com/office/drawing/2014/main" id="{0B5BC390-A3A9-4093-BAE3-F2FA6E80F4C0}"/>
              </a:ext>
            </a:extLst>
          </p:cNvPr>
          <p:cNvCxnSpPr/>
          <p:nvPr/>
        </p:nvCxnSpPr>
        <p:spPr>
          <a:xfrm>
            <a:off x="8789999" y="2308075"/>
            <a:ext cx="170916" cy="2627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onexão reta 50">
            <a:extLst>
              <a:ext uri="{FF2B5EF4-FFF2-40B4-BE49-F238E27FC236}">
                <a16:creationId xmlns:a16="http://schemas.microsoft.com/office/drawing/2014/main" id="{DBFD298A-0E93-4D03-BC92-D8F3C157CCDB}"/>
              </a:ext>
            </a:extLst>
          </p:cNvPr>
          <p:cNvCxnSpPr/>
          <p:nvPr/>
        </p:nvCxnSpPr>
        <p:spPr>
          <a:xfrm flipV="1">
            <a:off x="8789999" y="2100840"/>
            <a:ext cx="0" cy="2313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EDBF7F32-F3E9-43F6-8B9C-4D552D30D6AA}"/>
              </a:ext>
            </a:extLst>
          </p:cNvPr>
          <p:cNvCxnSpPr/>
          <p:nvPr/>
        </p:nvCxnSpPr>
        <p:spPr>
          <a:xfrm>
            <a:off x="8789999" y="2100840"/>
            <a:ext cx="170916" cy="1757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644B6FEA-A1BF-4237-A323-2F6FFC828E6C}"/>
              </a:ext>
            </a:extLst>
          </p:cNvPr>
          <p:cNvCxnSpPr>
            <a:cxnSpLocks/>
          </p:cNvCxnSpPr>
          <p:nvPr/>
        </p:nvCxnSpPr>
        <p:spPr>
          <a:xfrm flipH="1">
            <a:off x="8614054" y="2100839"/>
            <a:ext cx="178557" cy="1757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Fluxograma: Conexão 53">
            <a:extLst>
              <a:ext uri="{FF2B5EF4-FFF2-40B4-BE49-F238E27FC236}">
                <a16:creationId xmlns:a16="http://schemas.microsoft.com/office/drawing/2014/main" id="{93CEE77E-7990-458C-A354-2CA5F04CEDBD}"/>
              </a:ext>
            </a:extLst>
          </p:cNvPr>
          <p:cNvSpPr/>
          <p:nvPr/>
        </p:nvSpPr>
        <p:spPr>
          <a:xfrm>
            <a:off x="8760021" y="2004174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5" name="Conexão reta 54">
            <a:extLst>
              <a:ext uri="{FF2B5EF4-FFF2-40B4-BE49-F238E27FC236}">
                <a16:creationId xmlns:a16="http://schemas.microsoft.com/office/drawing/2014/main" id="{40BB8530-1B74-4A50-9732-CDE354CEAD80}"/>
              </a:ext>
            </a:extLst>
          </p:cNvPr>
          <p:cNvCxnSpPr/>
          <p:nvPr/>
        </p:nvCxnSpPr>
        <p:spPr>
          <a:xfrm flipV="1">
            <a:off x="9587743" y="3277861"/>
            <a:ext cx="188007" cy="2627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C8AFC24E-C05A-47F5-A88C-80D3F0D002BC}"/>
              </a:ext>
            </a:extLst>
          </p:cNvPr>
          <p:cNvCxnSpPr/>
          <p:nvPr/>
        </p:nvCxnSpPr>
        <p:spPr>
          <a:xfrm>
            <a:off x="9775750" y="3277860"/>
            <a:ext cx="170916" cy="2627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1F1D7002-6AEF-4361-BB2D-E4E1C2BF5CD0}"/>
              </a:ext>
            </a:extLst>
          </p:cNvPr>
          <p:cNvCxnSpPr/>
          <p:nvPr/>
        </p:nvCxnSpPr>
        <p:spPr>
          <a:xfrm flipV="1">
            <a:off x="9775750" y="3070625"/>
            <a:ext cx="0" cy="2313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079F0857-3B83-4E64-88A0-1B34D469A5D3}"/>
              </a:ext>
            </a:extLst>
          </p:cNvPr>
          <p:cNvCxnSpPr/>
          <p:nvPr/>
        </p:nvCxnSpPr>
        <p:spPr>
          <a:xfrm>
            <a:off x="9775750" y="3070625"/>
            <a:ext cx="170916" cy="1757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B3E962BC-54B2-4770-A11A-DBE62E0643EE}"/>
              </a:ext>
            </a:extLst>
          </p:cNvPr>
          <p:cNvCxnSpPr>
            <a:cxnSpLocks/>
          </p:cNvCxnSpPr>
          <p:nvPr/>
        </p:nvCxnSpPr>
        <p:spPr>
          <a:xfrm flipH="1">
            <a:off x="9599805" y="3070624"/>
            <a:ext cx="178557" cy="17577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Fluxograma: Conexão 59">
            <a:extLst>
              <a:ext uri="{FF2B5EF4-FFF2-40B4-BE49-F238E27FC236}">
                <a16:creationId xmlns:a16="http://schemas.microsoft.com/office/drawing/2014/main" id="{5DB50E16-EFD7-41BA-B9CD-DD6419ED1C5A}"/>
              </a:ext>
            </a:extLst>
          </p:cNvPr>
          <p:cNvSpPr/>
          <p:nvPr/>
        </p:nvSpPr>
        <p:spPr>
          <a:xfrm>
            <a:off x="9745772" y="2973959"/>
            <a:ext cx="76340" cy="103613"/>
          </a:xfrm>
          <a:prstGeom prst="flowChartConnector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6490CEE-99F2-4EB9-9142-BC90DEA25BCB}"/>
              </a:ext>
            </a:extLst>
          </p:cNvPr>
          <p:cNvSpPr txBox="1"/>
          <p:nvPr/>
        </p:nvSpPr>
        <p:spPr>
          <a:xfrm>
            <a:off x="4191256" y="629174"/>
            <a:ext cx="322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FT                      2:0                      ??</a:t>
            </a:r>
          </a:p>
        </p:txBody>
      </p:sp>
      <p:sp>
        <p:nvSpPr>
          <p:cNvPr id="81" name="Arco 80">
            <a:extLst>
              <a:ext uri="{FF2B5EF4-FFF2-40B4-BE49-F238E27FC236}">
                <a16:creationId xmlns:a16="http://schemas.microsoft.com/office/drawing/2014/main" id="{09C8C257-D6F9-4BC9-9C6C-B9EB54592C91}"/>
              </a:ext>
            </a:extLst>
          </p:cNvPr>
          <p:cNvSpPr/>
          <p:nvPr/>
        </p:nvSpPr>
        <p:spPr>
          <a:xfrm>
            <a:off x="2550950" y="270335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41DDCD2A-2AE0-48B0-B3DD-017E20F9DF5F}"/>
              </a:ext>
            </a:extLst>
          </p:cNvPr>
          <p:cNvSpPr/>
          <p:nvPr/>
        </p:nvSpPr>
        <p:spPr>
          <a:xfrm rot="5400000">
            <a:off x="2588700" y="2672943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5D3A9139-894D-42E7-8AB4-55E743211BBA}"/>
              </a:ext>
            </a:extLst>
          </p:cNvPr>
          <p:cNvCxnSpPr>
            <a:cxnSpLocks/>
          </p:cNvCxnSpPr>
          <p:nvPr/>
        </p:nvCxnSpPr>
        <p:spPr>
          <a:xfrm>
            <a:off x="5751352" y="1504774"/>
            <a:ext cx="0" cy="3926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Arco 85">
            <a:extLst>
              <a:ext uri="{FF2B5EF4-FFF2-40B4-BE49-F238E27FC236}">
                <a16:creationId xmlns:a16="http://schemas.microsoft.com/office/drawing/2014/main" id="{93F62C33-2598-45E8-B99D-0B44AC32114C}"/>
              </a:ext>
            </a:extLst>
          </p:cNvPr>
          <p:cNvSpPr/>
          <p:nvPr/>
        </p:nvSpPr>
        <p:spPr>
          <a:xfrm rot="16200000">
            <a:off x="7474591" y="2742150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Arco 86">
            <a:extLst>
              <a:ext uri="{FF2B5EF4-FFF2-40B4-BE49-F238E27FC236}">
                <a16:creationId xmlns:a16="http://schemas.microsoft.com/office/drawing/2014/main" id="{3A900540-C67C-4868-927F-E9B1F421A640}"/>
              </a:ext>
            </a:extLst>
          </p:cNvPr>
          <p:cNvSpPr/>
          <p:nvPr/>
        </p:nvSpPr>
        <p:spPr>
          <a:xfrm rot="10800000">
            <a:off x="7512341" y="2727472"/>
            <a:ext cx="1526796" cy="14512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70E4148-F496-4364-AC81-694172975E87}"/>
              </a:ext>
            </a:extLst>
          </p:cNvPr>
          <p:cNvSpPr/>
          <p:nvPr/>
        </p:nvSpPr>
        <p:spPr>
          <a:xfrm>
            <a:off x="3054986" y="4399506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4AD8AD04-078B-4B34-888B-408FD333CF33}"/>
              </a:ext>
            </a:extLst>
          </p:cNvPr>
          <p:cNvSpPr/>
          <p:nvPr/>
        </p:nvSpPr>
        <p:spPr>
          <a:xfrm>
            <a:off x="7987717" y="4407380"/>
            <a:ext cx="687897" cy="709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1">
            <a:schemeClr val="lt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B65B8D6E-1B7C-4FBA-B0A8-13B437B1A49C}"/>
              </a:ext>
            </a:extLst>
          </p:cNvPr>
          <p:cNvSpPr/>
          <p:nvPr/>
        </p:nvSpPr>
        <p:spPr>
          <a:xfrm>
            <a:off x="2352290" y="1981224"/>
            <a:ext cx="7018554" cy="3118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105" name="Tabela 18">
            <a:extLst>
              <a:ext uri="{FF2B5EF4-FFF2-40B4-BE49-F238E27FC236}">
                <a16:creationId xmlns:a16="http://schemas.microsoft.com/office/drawing/2014/main" id="{6534FB44-2ED8-4256-99CE-370689733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030974"/>
              </p:ext>
            </p:extLst>
          </p:nvPr>
        </p:nvGraphicFramePr>
        <p:xfrm>
          <a:off x="3983919" y="4209260"/>
          <a:ext cx="383309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3093">
                  <a:extLst>
                    <a:ext uri="{9D8B030D-6E8A-4147-A177-3AD203B41FA5}">
                      <a16:colId xmlns:a16="http://schemas.microsoft.com/office/drawing/2014/main" val="917714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4766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25DCE26D-C5FC-4CBE-A979-479168EE1281}"/>
              </a:ext>
            </a:extLst>
          </p:cNvPr>
          <p:cNvSpPr txBox="1"/>
          <p:nvPr/>
        </p:nvSpPr>
        <p:spPr>
          <a:xfrm>
            <a:off x="3590009" y="2375901"/>
            <a:ext cx="4268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   Parabéns!!!</a:t>
            </a:r>
          </a:p>
          <a:p>
            <a:pPr algn="ctr"/>
            <a:r>
              <a:rPr lang="pt-PT" sz="3200" dirty="0"/>
              <a:t>Ganhou 50 </a:t>
            </a:r>
          </a:p>
        </p:txBody>
      </p:sp>
      <p:pic>
        <p:nvPicPr>
          <p:cNvPr id="134" name="Imagem 133" descr="Uma imagem com interior&#10;&#10;Descrição gerada automaticamente">
            <a:extLst>
              <a:ext uri="{FF2B5EF4-FFF2-40B4-BE49-F238E27FC236}">
                <a16:creationId xmlns:a16="http://schemas.microsoft.com/office/drawing/2014/main" id="{A9CA3C25-3654-4CFE-97E2-13EABA9DD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62234" y="2863426"/>
            <a:ext cx="484902" cy="503382"/>
          </a:xfrm>
          <a:prstGeom prst="rect">
            <a:avLst/>
          </a:prstGeom>
        </p:spPr>
      </p:pic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85C15B50-131E-4A5A-BD55-3FEE1C82FC87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4200</a:t>
            </a:r>
          </a:p>
        </p:txBody>
      </p:sp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06132BC3-0578-4ED9-9C97-E2D150EE2CE8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37" name="Conexão reta 136">
            <a:extLst>
              <a:ext uri="{FF2B5EF4-FFF2-40B4-BE49-F238E27FC236}">
                <a16:creationId xmlns:a16="http://schemas.microsoft.com/office/drawing/2014/main" id="{5CA8BDB2-03A4-4629-8A1A-937C65A313E2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8" name="Imagem 137" descr="Uma imagem com interior&#10;&#10;Descrição gerada automaticamente">
            <a:extLst>
              <a:ext uri="{FF2B5EF4-FFF2-40B4-BE49-F238E27FC236}">
                <a16:creationId xmlns:a16="http://schemas.microsoft.com/office/drawing/2014/main" id="{94ABB39C-E7FB-4FC6-BA2D-A19557D4D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96342" y="-36304"/>
            <a:ext cx="424379" cy="503382"/>
          </a:xfrm>
          <a:prstGeom prst="rect">
            <a:avLst/>
          </a:prstGeom>
        </p:spPr>
      </p:pic>
      <p:pic>
        <p:nvPicPr>
          <p:cNvPr id="139" name="Imagem 138" descr="Uma imagem com texto&#10;&#10;Descrição gerada automaticamente">
            <a:extLst>
              <a:ext uri="{FF2B5EF4-FFF2-40B4-BE49-F238E27FC236}">
                <a16:creationId xmlns:a16="http://schemas.microsoft.com/office/drawing/2014/main" id="{CC80EE51-D572-40C2-9A2E-D0FF3277E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173156" y="-4499"/>
            <a:ext cx="634523" cy="5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0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181">
            <a:extLst>
              <a:ext uri="{FF2B5EF4-FFF2-40B4-BE49-F238E27FC236}">
                <a16:creationId xmlns:a16="http://schemas.microsoft.com/office/drawing/2014/main" id="{7B050AC7-53E8-424C-9F5F-556E21D51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75119"/>
              </p:ext>
            </p:extLst>
          </p:nvPr>
        </p:nvGraphicFramePr>
        <p:xfrm>
          <a:off x="11092873" y="29870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0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43CA573D-A900-4BA4-9C13-C15DC508A3D2}"/>
              </a:ext>
            </a:extLst>
          </p:cNvPr>
          <p:cNvSpPr txBox="1"/>
          <p:nvPr/>
        </p:nvSpPr>
        <p:spPr>
          <a:xfrm>
            <a:off x="1398" y="51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Online: Filipino Tomás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385378-B705-415F-8CFE-ED2A5CCA72DE}"/>
              </a:ext>
            </a:extLst>
          </p:cNvPr>
          <p:cNvSpPr txBox="1"/>
          <p:nvPr/>
        </p:nvSpPr>
        <p:spPr>
          <a:xfrm>
            <a:off x="5340991" y="250880"/>
            <a:ext cx="1510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/>
              <a:t>Missões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7B493FA-EEFC-493D-8639-2FB27DE77106}"/>
              </a:ext>
            </a:extLst>
          </p:cNvPr>
          <p:cNvSpPr/>
          <p:nvPr/>
        </p:nvSpPr>
        <p:spPr>
          <a:xfrm>
            <a:off x="2366781" y="1605560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91408-833E-4C16-930E-3E1FE5998DD0}"/>
              </a:ext>
            </a:extLst>
          </p:cNvPr>
          <p:cNvSpPr txBox="1"/>
          <p:nvPr/>
        </p:nvSpPr>
        <p:spPr>
          <a:xfrm>
            <a:off x="2512887" y="1672429"/>
            <a:ext cx="282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Fazer login na aplicação durante 3 dias seguidos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7BEF4B-6928-4571-AE4A-52F89450FE74}"/>
              </a:ext>
            </a:extLst>
          </p:cNvPr>
          <p:cNvSpPr/>
          <p:nvPr/>
        </p:nvSpPr>
        <p:spPr>
          <a:xfrm>
            <a:off x="2366781" y="2798024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3D41F8-6A3A-48C9-A7FA-A13F7737FEFC}"/>
              </a:ext>
            </a:extLst>
          </p:cNvPr>
          <p:cNvSpPr txBox="1"/>
          <p:nvPr/>
        </p:nvSpPr>
        <p:spPr>
          <a:xfrm>
            <a:off x="2512887" y="2926448"/>
            <a:ext cx="2010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Comprar 2 saquetas na 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722E054-AAE4-4B73-BE51-03851525FEE5}"/>
              </a:ext>
            </a:extLst>
          </p:cNvPr>
          <p:cNvSpPr/>
          <p:nvPr/>
        </p:nvSpPr>
        <p:spPr>
          <a:xfrm>
            <a:off x="2366781" y="3990488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CE9EDD-3686-4C7A-BA61-6BC38719F7A3}"/>
              </a:ext>
            </a:extLst>
          </p:cNvPr>
          <p:cNvSpPr txBox="1"/>
          <p:nvPr/>
        </p:nvSpPr>
        <p:spPr>
          <a:xfrm>
            <a:off x="2512887" y="3990488"/>
            <a:ext cx="128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Ganhe 3 jogos online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1011447-84E5-429F-96F9-26D3636107B9}"/>
              </a:ext>
            </a:extLst>
          </p:cNvPr>
          <p:cNvSpPr txBox="1"/>
          <p:nvPr/>
        </p:nvSpPr>
        <p:spPr>
          <a:xfrm>
            <a:off x="5242107" y="2238712"/>
            <a:ext cx="53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1/3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B8C1AD-8014-4D2B-8E2B-D6B2F922A2E7}"/>
              </a:ext>
            </a:extLst>
          </p:cNvPr>
          <p:cNvSpPr txBox="1"/>
          <p:nvPr/>
        </p:nvSpPr>
        <p:spPr>
          <a:xfrm>
            <a:off x="5242107" y="3387252"/>
            <a:ext cx="60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2/2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BD72D78-726F-41F5-958C-F1E49FFD8FCD}"/>
              </a:ext>
            </a:extLst>
          </p:cNvPr>
          <p:cNvSpPr txBox="1"/>
          <p:nvPr/>
        </p:nvSpPr>
        <p:spPr>
          <a:xfrm>
            <a:off x="5288247" y="4611355"/>
            <a:ext cx="51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2/3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FA68BA-DF6B-4C46-9822-1C40227CB087}"/>
              </a:ext>
            </a:extLst>
          </p:cNvPr>
          <p:cNvSpPr/>
          <p:nvPr/>
        </p:nvSpPr>
        <p:spPr>
          <a:xfrm>
            <a:off x="6565120" y="1605560"/>
            <a:ext cx="2641600" cy="10024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50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ADED8F0-3909-4BEF-8612-38AA0553B1C5}"/>
              </a:ext>
            </a:extLst>
          </p:cNvPr>
          <p:cNvSpPr/>
          <p:nvPr/>
        </p:nvSpPr>
        <p:spPr>
          <a:xfrm>
            <a:off x="6565120" y="2794851"/>
            <a:ext cx="2641600" cy="961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100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6640297-1E68-446A-9F54-6E1E1281A29D}"/>
              </a:ext>
            </a:extLst>
          </p:cNvPr>
          <p:cNvSpPr/>
          <p:nvPr/>
        </p:nvSpPr>
        <p:spPr>
          <a:xfrm>
            <a:off x="6565120" y="3990487"/>
            <a:ext cx="2641600" cy="961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4C17C6-D9D9-4307-ABEB-88945B4C99BF}"/>
              </a:ext>
            </a:extLst>
          </p:cNvPr>
          <p:cNvSpPr txBox="1"/>
          <p:nvPr/>
        </p:nvSpPr>
        <p:spPr>
          <a:xfrm>
            <a:off x="7110066" y="1151499"/>
            <a:ext cx="209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/>
              <a:t>Recompensas</a:t>
            </a:r>
          </a:p>
        </p:txBody>
      </p:sp>
      <p:graphicFrame>
        <p:nvGraphicFramePr>
          <p:cNvPr id="19" name="Tabela 19">
            <a:extLst>
              <a:ext uri="{FF2B5EF4-FFF2-40B4-BE49-F238E27FC236}">
                <a16:creationId xmlns:a16="http://schemas.microsoft.com/office/drawing/2014/main" id="{93365FE5-D92A-4820-955E-32B1A3628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641389"/>
              </p:ext>
            </p:extLst>
          </p:nvPr>
        </p:nvGraphicFramePr>
        <p:xfrm>
          <a:off x="9287155" y="3013125"/>
          <a:ext cx="1574810" cy="43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4810">
                  <a:extLst>
                    <a:ext uri="{9D8B030D-6E8A-4147-A177-3AD203B41FA5}">
                      <a16:colId xmlns:a16="http://schemas.microsoft.com/office/drawing/2014/main" val="3025875572"/>
                    </a:ext>
                  </a:extLst>
                </a:gridCol>
              </a:tblGrid>
              <a:tr h="437396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Resgatar</a:t>
                      </a:r>
                      <a:endParaRPr lang="pt-PT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846672"/>
                  </a:ext>
                </a:extLst>
              </a:tr>
            </a:tbl>
          </a:graphicData>
        </a:graphic>
      </p:graphicFrame>
      <p:pic>
        <p:nvPicPr>
          <p:cNvPr id="20" name="Imagem 19" descr="Uma imagem com interior&#10;&#10;Descrição gerada automaticamente">
            <a:extLst>
              <a:ext uri="{FF2B5EF4-FFF2-40B4-BE49-F238E27FC236}">
                <a16:creationId xmlns:a16="http://schemas.microsoft.com/office/drawing/2014/main" id="{F21E1A81-F219-405E-8A03-AA8725B19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46203" y="1785512"/>
            <a:ext cx="424379" cy="503382"/>
          </a:xfrm>
          <a:prstGeom prst="rect">
            <a:avLst/>
          </a:prstGeom>
        </p:spPr>
      </p:pic>
      <p:pic>
        <p:nvPicPr>
          <p:cNvPr id="21" name="Imagem 20" descr="Uma imagem com interior&#10;&#10;Descrição gerada automaticamente">
            <a:extLst>
              <a:ext uri="{FF2B5EF4-FFF2-40B4-BE49-F238E27FC236}">
                <a16:creationId xmlns:a16="http://schemas.microsoft.com/office/drawing/2014/main" id="{7B26BD3F-520F-4BC0-89E7-28C9EDE70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38566" y="2980132"/>
            <a:ext cx="424379" cy="503382"/>
          </a:xfrm>
          <a:prstGeom prst="rect">
            <a:avLst/>
          </a:prstGeom>
        </p:spPr>
      </p:pic>
      <p:pic>
        <p:nvPicPr>
          <p:cNvPr id="22" name="Imagem 21" descr="Uma imagem com texto&#10;&#10;Descrição gerada automaticamente">
            <a:extLst>
              <a:ext uri="{FF2B5EF4-FFF2-40B4-BE49-F238E27FC236}">
                <a16:creationId xmlns:a16="http://schemas.microsoft.com/office/drawing/2014/main" id="{A1DB3B89-5645-4F0E-90B1-CC7377C563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15294" y="4242146"/>
            <a:ext cx="634523" cy="51234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32242E7-492E-4F99-A71B-7DBBB286998E}"/>
              </a:ext>
            </a:extLst>
          </p:cNvPr>
          <p:cNvSpPr/>
          <p:nvPr/>
        </p:nvSpPr>
        <p:spPr>
          <a:xfrm>
            <a:off x="6565120" y="5203879"/>
            <a:ext cx="2641600" cy="14840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452F654-6736-48A8-8FB2-55AAEE3F306E}"/>
              </a:ext>
            </a:extLst>
          </p:cNvPr>
          <p:cNvSpPr/>
          <p:nvPr/>
        </p:nvSpPr>
        <p:spPr>
          <a:xfrm>
            <a:off x="7501865" y="5438345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D9D7CD37-B07F-466A-9D15-AFC3E90E7435}"/>
              </a:ext>
            </a:extLst>
          </p:cNvPr>
          <p:cNvSpPr/>
          <p:nvPr/>
        </p:nvSpPr>
        <p:spPr>
          <a:xfrm>
            <a:off x="7507400" y="525367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6C0F9592-0B21-48B9-B434-1653D29AB115}"/>
              </a:ext>
            </a:extLst>
          </p:cNvPr>
          <p:cNvSpPr/>
          <p:nvPr/>
        </p:nvSpPr>
        <p:spPr>
          <a:xfrm>
            <a:off x="7680134" y="525352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AD5847EA-78E5-4644-9C99-F5A3E64A9D71}"/>
              </a:ext>
            </a:extLst>
          </p:cNvPr>
          <p:cNvSpPr/>
          <p:nvPr/>
        </p:nvSpPr>
        <p:spPr>
          <a:xfrm>
            <a:off x="7836211" y="525352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0A6693EB-F091-4A3B-8B96-096943B5BF1C}"/>
              </a:ext>
            </a:extLst>
          </p:cNvPr>
          <p:cNvSpPr/>
          <p:nvPr/>
        </p:nvSpPr>
        <p:spPr>
          <a:xfrm>
            <a:off x="8020916" y="525352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63B13192-04CF-4251-B702-D941B7E7691E}"/>
              </a:ext>
            </a:extLst>
          </p:cNvPr>
          <p:cNvSpPr/>
          <p:nvPr/>
        </p:nvSpPr>
        <p:spPr>
          <a:xfrm rot="10800000">
            <a:off x="7507400" y="639911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53BBFE64-7EE5-4A02-8F1C-D6031C95BE37}"/>
              </a:ext>
            </a:extLst>
          </p:cNvPr>
          <p:cNvSpPr/>
          <p:nvPr/>
        </p:nvSpPr>
        <p:spPr>
          <a:xfrm rot="10800000">
            <a:off x="7688916" y="639911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9FE59C89-85CC-4D1E-AC5B-3DFAD3E00327}"/>
              </a:ext>
            </a:extLst>
          </p:cNvPr>
          <p:cNvSpPr/>
          <p:nvPr/>
        </p:nvSpPr>
        <p:spPr>
          <a:xfrm rot="10800000">
            <a:off x="7829295" y="639911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AB2DD51D-02D1-42EC-92E5-6613F9514048}"/>
              </a:ext>
            </a:extLst>
          </p:cNvPr>
          <p:cNvSpPr/>
          <p:nvPr/>
        </p:nvSpPr>
        <p:spPr>
          <a:xfrm rot="10800000">
            <a:off x="7992773" y="640834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4" name="Imagem 33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91CA127-698F-4061-99AD-890B39E3CD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812435">
            <a:off x="7503885" y="5502886"/>
            <a:ext cx="664654" cy="886206"/>
          </a:xfrm>
          <a:prstGeom prst="ellipse">
            <a:avLst/>
          </a:prstGeom>
        </p:spPr>
      </p:pic>
      <p:pic>
        <p:nvPicPr>
          <p:cNvPr id="35" name="Imagem 34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C7292376-E9ED-46F7-A0CA-87DDA11605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547577" y="5971535"/>
            <a:ext cx="371229" cy="37122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C57BFD84-93EA-4FC4-991A-AA7B66B271D2}"/>
              </a:ext>
            </a:extLst>
          </p:cNvPr>
          <p:cNvSpPr/>
          <p:nvPr/>
        </p:nvSpPr>
        <p:spPr>
          <a:xfrm>
            <a:off x="11092873" y="51275"/>
            <a:ext cx="720436" cy="3280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46DACC9-6896-479A-BE61-759BE31AF18C}"/>
              </a:ext>
            </a:extLst>
          </p:cNvPr>
          <p:cNvSpPr txBox="1"/>
          <p:nvPr/>
        </p:nvSpPr>
        <p:spPr>
          <a:xfrm>
            <a:off x="366728" y="6039016"/>
            <a:ext cx="4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 aqui para saberes mais sobre as missões!</a:t>
            </a:r>
            <a:endParaRPr lang="pt-PT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EE38112-6D37-458F-A3A1-F1E45C6449C3}"/>
              </a:ext>
            </a:extLst>
          </p:cNvPr>
          <p:cNvSpPr/>
          <p:nvPr/>
        </p:nvSpPr>
        <p:spPr>
          <a:xfrm>
            <a:off x="434109" y="6077527"/>
            <a:ext cx="4424218" cy="33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4068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89DFF-EBFD-41B3-ACC8-52EB32DE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Como funciona as missões?!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8B0682A-B359-4403-AC9F-4539B1568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dirty="0"/>
              <a:t>   O objetivo desta ferramenta é presentear os nossos utilizadores mais ativos com moedas, pacotes, notas, para que posteriormente, o utilizador consiga novos cromos.</a:t>
            </a:r>
          </a:p>
          <a:p>
            <a:pPr marL="0" indent="0">
              <a:buNone/>
            </a:pPr>
            <a:r>
              <a:rPr lang="pt-PT" dirty="0"/>
              <a:t>   As missões consistem em completar uma certa tarefa, esta pode ser sobre o jogo, como também sobre o resto da aplicação, como trocar cromos com um amigo, vender cromos ou comprá-los também. Após completar a missão, basta clicar no botão “Resgatar” e imediatamente as recompensas vão aparecer na sua conta.</a:t>
            </a:r>
          </a:p>
          <a:p>
            <a:pPr marL="0" indent="0">
              <a:buNone/>
            </a:pPr>
            <a:r>
              <a:rPr lang="pt-PT" dirty="0"/>
              <a:t>   Em nenhum momento iremos colocar missões de níveis </a:t>
            </a:r>
            <a:r>
              <a:rPr lang="pt-PT" dirty="0" err="1"/>
              <a:t>super-complicados</a:t>
            </a:r>
            <a:r>
              <a:rPr lang="pt-PT" dirty="0"/>
              <a:t> e que sejam impossíveis de concretizar. Queremos que os nossos utilizadores tenham a melhor experiência possível!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732B2E-8589-454D-92AC-3D8E6AE3BD59}"/>
              </a:ext>
            </a:extLst>
          </p:cNvPr>
          <p:cNvSpPr txBox="1"/>
          <p:nvPr/>
        </p:nvSpPr>
        <p:spPr>
          <a:xfrm>
            <a:off x="11231417" y="84561"/>
            <a:ext cx="16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Voltar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3DE292C-6703-4EBB-99FB-3365DA9A249D}"/>
              </a:ext>
            </a:extLst>
          </p:cNvPr>
          <p:cNvSpPr/>
          <p:nvPr/>
        </p:nvSpPr>
        <p:spPr>
          <a:xfrm>
            <a:off x="11231418" y="112991"/>
            <a:ext cx="757382" cy="321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9779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47435-CA3A-44BB-B2B1-0D34460D7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819"/>
            <a:ext cx="9144000" cy="1979035"/>
          </a:xfrm>
        </p:spPr>
        <p:txBody>
          <a:bodyPr>
            <a:normAutofit/>
          </a:bodyPr>
          <a:lstStyle/>
          <a:p>
            <a:r>
              <a:rPr lang="pt-PT" sz="4000" dirty="0"/>
              <a:t>Completas-te a missão!</a:t>
            </a:r>
            <a:br>
              <a:rPr lang="pt-PT" sz="4000" dirty="0"/>
            </a:br>
            <a:r>
              <a:rPr lang="pt-PT" sz="4000" dirty="0"/>
              <a:t>Parabéns!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1F99A19-DC9F-48C2-8F52-20C29B22C342}"/>
              </a:ext>
            </a:extLst>
          </p:cNvPr>
          <p:cNvSpPr/>
          <p:nvPr/>
        </p:nvSpPr>
        <p:spPr>
          <a:xfrm>
            <a:off x="3463636" y="3038764"/>
            <a:ext cx="5264728" cy="2447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D69217-0176-432D-85A7-8100762ED41A}"/>
              </a:ext>
            </a:extLst>
          </p:cNvPr>
          <p:cNvSpPr txBox="1"/>
          <p:nvPr/>
        </p:nvSpPr>
        <p:spPr>
          <a:xfrm>
            <a:off x="4253114" y="3362036"/>
            <a:ext cx="368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Ganhas-te 100         por concluir esta 	         missão!</a:t>
            </a:r>
          </a:p>
        </p:txBody>
      </p:sp>
      <p:pic>
        <p:nvPicPr>
          <p:cNvPr id="7" name="Imagem 6" descr="Uma imagem com interior&#10;&#10;Descrição gerada automaticamente">
            <a:extLst>
              <a:ext uri="{FF2B5EF4-FFF2-40B4-BE49-F238E27FC236}">
                <a16:creationId xmlns:a16="http://schemas.microsoft.com/office/drawing/2014/main" id="{E6B7EFE0-C6B6-422A-A902-E1F89A64F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38711" y="3275696"/>
            <a:ext cx="424379" cy="503382"/>
          </a:xfrm>
          <a:prstGeom prst="rect">
            <a:avLst/>
          </a:prstGeom>
        </p:spPr>
      </p:pic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D27BE9F7-ADFE-440D-BCE3-EB2E8FC9E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59659"/>
              </p:ext>
            </p:extLst>
          </p:nvPr>
        </p:nvGraphicFramePr>
        <p:xfrm>
          <a:off x="5255491" y="4367922"/>
          <a:ext cx="1681018" cy="379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018">
                  <a:extLst>
                    <a:ext uri="{9D8B030D-6E8A-4147-A177-3AD203B41FA5}">
                      <a16:colId xmlns:a16="http://schemas.microsoft.com/office/drawing/2014/main" val="4264597242"/>
                    </a:ext>
                  </a:extLst>
                </a:gridCol>
              </a:tblGrid>
              <a:tr h="379461">
                <a:tc>
                  <a:txBody>
                    <a:bodyPr/>
                    <a:lstStyle/>
                    <a:p>
                      <a:r>
                        <a:rPr lang="pt-PT" dirty="0"/>
                        <a:t>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Continuar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765683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33A6EC45-0251-484B-9278-26DF9D946DE4}"/>
              </a:ext>
            </a:extLst>
          </p:cNvPr>
          <p:cNvSpPr txBox="1"/>
          <p:nvPr/>
        </p:nvSpPr>
        <p:spPr>
          <a:xfrm>
            <a:off x="1398" y="51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Online: Filipino Tomás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31BAB8-53D0-4F21-A139-8FA50F3D002A}"/>
              </a:ext>
            </a:extLst>
          </p:cNvPr>
          <p:cNvSpPr/>
          <p:nvPr/>
        </p:nvSpPr>
        <p:spPr>
          <a:xfrm>
            <a:off x="5606473" y="4367922"/>
            <a:ext cx="1108363" cy="379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2789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181">
            <a:extLst>
              <a:ext uri="{FF2B5EF4-FFF2-40B4-BE49-F238E27FC236}">
                <a16:creationId xmlns:a16="http://schemas.microsoft.com/office/drawing/2014/main" id="{7B050AC7-53E8-424C-9F5F-556E21D51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522303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0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43CA573D-A900-4BA4-9C13-C15DC508A3D2}"/>
              </a:ext>
            </a:extLst>
          </p:cNvPr>
          <p:cNvSpPr txBox="1"/>
          <p:nvPr/>
        </p:nvSpPr>
        <p:spPr>
          <a:xfrm>
            <a:off x="1398" y="51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Online: Filipino Tomás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385378-B705-415F-8CFE-ED2A5CCA72DE}"/>
              </a:ext>
            </a:extLst>
          </p:cNvPr>
          <p:cNvSpPr txBox="1"/>
          <p:nvPr/>
        </p:nvSpPr>
        <p:spPr>
          <a:xfrm>
            <a:off x="5352524" y="797008"/>
            <a:ext cx="1510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/>
              <a:t>Missões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7B493FA-EEFC-493D-8639-2FB27DE77106}"/>
              </a:ext>
            </a:extLst>
          </p:cNvPr>
          <p:cNvSpPr/>
          <p:nvPr/>
        </p:nvSpPr>
        <p:spPr>
          <a:xfrm>
            <a:off x="2366781" y="1605560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91408-833E-4C16-930E-3E1FE5998DD0}"/>
              </a:ext>
            </a:extLst>
          </p:cNvPr>
          <p:cNvSpPr txBox="1"/>
          <p:nvPr/>
        </p:nvSpPr>
        <p:spPr>
          <a:xfrm>
            <a:off x="2512887" y="1672429"/>
            <a:ext cx="282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Fazer login na aplicação durante 3 dias seguidos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7BEF4B-6928-4571-AE4A-52F89450FE74}"/>
              </a:ext>
            </a:extLst>
          </p:cNvPr>
          <p:cNvSpPr/>
          <p:nvPr/>
        </p:nvSpPr>
        <p:spPr>
          <a:xfrm>
            <a:off x="2366781" y="2798024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3D41F8-6A3A-48C9-A7FA-A13F7737FEFC}"/>
              </a:ext>
            </a:extLst>
          </p:cNvPr>
          <p:cNvSpPr txBox="1"/>
          <p:nvPr/>
        </p:nvSpPr>
        <p:spPr>
          <a:xfrm>
            <a:off x="2512887" y="2926448"/>
            <a:ext cx="2010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Comprar 2 saquetas na 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722E054-AAE4-4B73-BE51-03851525FEE5}"/>
              </a:ext>
            </a:extLst>
          </p:cNvPr>
          <p:cNvSpPr/>
          <p:nvPr/>
        </p:nvSpPr>
        <p:spPr>
          <a:xfrm>
            <a:off x="2366781" y="3990488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CE9EDD-3686-4C7A-BA61-6BC38719F7A3}"/>
              </a:ext>
            </a:extLst>
          </p:cNvPr>
          <p:cNvSpPr txBox="1"/>
          <p:nvPr/>
        </p:nvSpPr>
        <p:spPr>
          <a:xfrm>
            <a:off x="2512887" y="3990488"/>
            <a:ext cx="128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Ganhe 3 jogos online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1011447-84E5-429F-96F9-26D3636107B9}"/>
              </a:ext>
            </a:extLst>
          </p:cNvPr>
          <p:cNvSpPr txBox="1"/>
          <p:nvPr/>
        </p:nvSpPr>
        <p:spPr>
          <a:xfrm>
            <a:off x="5242107" y="2238712"/>
            <a:ext cx="53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1/3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B8C1AD-8014-4D2B-8E2B-D6B2F922A2E7}"/>
              </a:ext>
            </a:extLst>
          </p:cNvPr>
          <p:cNvSpPr txBox="1"/>
          <p:nvPr/>
        </p:nvSpPr>
        <p:spPr>
          <a:xfrm>
            <a:off x="5242107" y="3387252"/>
            <a:ext cx="60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2/2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BD72D78-726F-41F5-958C-F1E49FFD8FCD}"/>
              </a:ext>
            </a:extLst>
          </p:cNvPr>
          <p:cNvSpPr txBox="1"/>
          <p:nvPr/>
        </p:nvSpPr>
        <p:spPr>
          <a:xfrm>
            <a:off x="5288247" y="4611355"/>
            <a:ext cx="51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2/3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FA68BA-DF6B-4C46-9822-1C40227CB087}"/>
              </a:ext>
            </a:extLst>
          </p:cNvPr>
          <p:cNvSpPr/>
          <p:nvPr/>
        </p:nvSpPr>
        <p:spPr>
          <a:xfrm>
            <a:off x="6565120" y="1605560"/>
            <a:ext cx="2641600" cy="10024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50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ADED8F0-3909-4BEF-8612-38AA0553B1C5}"/>
              </a:ext>
            </a:extLst>
          </p:cNvPr>
          <p:cNvSpPr/>
          <p:nvPr/>
        </p:nvSpPr>
        <p:spPr>
          <a:xfrm>
            <a:off x="6565120" y="2794851"/>
            <a:ext cx="2641600" cy="961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100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6640297-1E68-446A-9F54-6E1E1281A29D}"/>
              </a:ext>
            </a:extLst>
          </p:cNvPr>
          <p:cNvSpPr/>
          <p:nvPr/>
        </p:nvSpPr>
        <p:spPr>
          <a:xfrm>
            <a:off x="6565120" y="3990487"/>
            <a:ext cx="2641600" cy="961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4C17C6-D9D9-4307-ABEB-88945B4C99BF}"/>
              </a:ext>
            </a:extLst>
          </p:cNvPr>
          <p:cNvSpPr txBox="1"/>
          <p:nvPr/>
        </p:nvSpPr>
        <p:spPr>
          <a:xfrm>
            <a:off x="7110066" y="1151499"/>
            <a:ext cx="209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/>
              <a:t>Recompensas</a:t>
            </a:r>
          </a:p>
        </p:txBody>
      </p:sp>
      <p:graphicFrame>
        <p:nvGraphicFramePr>
          <p:cNvPr id="19" name="Tabela 19">
            <a:extLst>
              <a:ext uri="{FF2B5EF4-FFF2-40B4-BE49-F238E27FC236}">
                <a16:creationId xmlns:a16="http://schemas.microsoft.com/office/drawing/2014/main" id="{93365FE5-D92A-4820-955E-32B1A3628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78134"/>
              </p:ext>
            </p:extLst>
          </p:nvPr>
        </p:nvGraphicFramePr>
        <p:xfrm>
          <a:off x="9287154" y="2870878"/>
          <a:ext cx="2138227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8227">
                  <a:extLst>
                    <a:ext uri="{9D8B030D-6E8A-4147-A177-3AD203B41FA5}">
                      <a16:colId xmlns:a16="http://schemas.microsoft.com/office/drawing/2014/main" val="3025875572"/>
                    </a:ext>
                  </a:extLst>
                </a:gridCol>
              </a:tblGrid>
              <a:tr h="437396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Nova missão daqui a 24 horas!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846672"/>
                  </a:ext>
                </a:extLst>
              </a:tr>
            </a:tbl>
          </a:graphicData>
        </a:graphic>
      </p:graphicFrame>
      <p:pic>
        <p:nvPicPr>
          <p:cNvPr id="20" name="Imagem 19" descr="Uma imagem com interior&#10;&#10;Descrição gerada automaticamente">
            <a:extLst>
              <a:ext uri="{FF2B5EF4-FFF2-40B4-BE49-F238E27FC236}">
                <a16:creationId xmlns:a16="http://schemas.microsoft.com/office/drawing/2014/main" id="{F21E1A81-F219-405E-8A03-AA8725B19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46203" y="1785512"/>
            <a:ext cx="424379" cy="503382"/>
          </a:xfrm>
          <a:prstGeom prst="rect">
            <a:avLst/>
          </a:prstGeom>
        </p:spPr>
      </p:pic>
      <p:pic>
        <p:nvPicPr>
          <p:cNvPr id="21" name="Imagem 20" descr="Uma imagem com interior&#10;&#10;Descrição gerada automaticamente">
            <a:extLst>
              <a:ext uri="{FF2B5EF4-FFF2-40B4-BE49-F238E27FC236}">
                <a16:creationId xmlns:a16="http://schemas.microsoft.com/office/drawing/2014/main" id="{7B26BD3F-520F-4BC0-89E7-28C9EDE70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38566" y="2980132"/>
            <a:ext cx="424379" cy="503382"/>
          </a:xfrm>
          <a:prstGeom prst="rect">
            <a:avLst/>
          </a:prstGeom>
        </p:spPr>
      </p:pic>
      <p:pic>
        <p:nvPicPr>
          <p:cNvPr id="22" name="Imagem 21" descr="Uma imagem com texto&#10;&#10;Descrição gerada automaticamente">
            <a:extLst>
              <a:ext uri="{FF2B5EF4-FFF2-40B4-BE49-F238E27FC236}">
                <a16:creationId xmlns:a16="http://schemas.microsoft.com/office/drawing/2014/main" id="{A1DB3B89-5645-4F0E-90B1-CC7377C56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15294" y="4242146"/>
            <a:ext cx="634523" cy="51234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32242E7-492E-4F99-A71B-7DBBB286998E}"/>
              </a:ext>
            </a:extLst>
          </p:cNvPr>
          <p:cNvSpPr/>
          <p:nvPr/>
        </p:nvSpPr>
        <p:spPr>
          <a:xfrm>
            <a:off x="6565120" y="5203879"/>
            <a:ext cx="2641600" cy="14840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452F654-6736-48A8-8FB2-55AAEE3F306E}"/>
              </a:ext>
            </a:extLst>
          </p:cNvPr>
          <p:cNvSpPr/>
          <p:nvPr/>
        </p:nvSpPr>
        <p:spPr>
          <a:xfrm>
            <a:off x="7501865" y="5438345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D9D7CD37-B07F-466A-9D15-AFC3E90E7435}"/>
              </a:ext>
            </a:extLst>
          </p:cNvPr>
          <p:cNvSpPr/>
          <p:nvPr/>
        </p:nvSpPr>
        <p:spPr>
          <a:xfrm>
            <a:off x="7507400" y="525367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6C0F9592-0B21-48B9-B434-1653D29AB115}"/>
              </a:ext>
            </a:extLst>
          </p:cNvPr>
          <p:cNvSpPr/>
          <p:nvPr/>
        </p:nvSpPr>
        <p:spPr>
          <a:xfrm>
            <a:off x="7680134" y="525352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AD5847EA-78E5-4644-9C99-F5A3E64A9D71}"/>
              </a:ext>
            </a:extLst>
          </p:cNvPr>
          <p:cNvSpPr/>
          <p:nvPr/>
        </p:nvSpPr>
        <p:spPr>
          <a:xfrm>
            <a:off x="7836211" y="525352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0A6693EB-F091-4A3B-8B96-096943B5BF1C}"/>
              </a:ext>
            </a:extLst>
          </p:cNvPr>
          <p:cNvSpPr/>
          <p:nvPr/>
        </p:nvSpPr>
        <p:spPr>
          <a:xfrm>
            <a:off x="8020916" y="525352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63B13192-04CF-4251-B702-D941B7E7691E}"/>
              </a:ext>
            </a:extLst>
          </p:cNvPr>
          <p:cNvSpPr/>
          <p:nvPr/>
        </p:nvSpPr>
        <p:spPr>
          <a:xfrm rot="10800000">
            <a:off x="7507400" y="639911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53BBFE64-7EE5-4A02-8F1C-D6031C95BE37}"/>
              </a:ext>
            </a:extLst>
          </p:cNvPr>
          <p:cNvSpPr/>
          <p:nvPr/>
        </p:nvSpPr>
        <p:spPr>
          <a:xfrm rot="10800000">
            <a:off x="7688916" y="639911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9FE59C89-85CC-4D1E-AC5B-3DFAD3E00327}"/>
              </a:ext>
            </a:extLst>
          </p:cNvPr>
          <p:cNvSpPr/>
          <p:nvPr/>
        </p:nvSpPr>
        <p:spPr>
          <a:xfrm rot="10800000">
            <a:off x="7829295" y="639911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AB2DD51D-02D1-42EC-92E5-6613F9514048}"/>
              </a:ext>
            </a:extLst>
          </p:cNvPr>
          <p:cNvSpPr/>
          <p:nvPr/>
        </p:nvSpPr>
        <p:spPr>
          <a:xfrm rot="10800000">
            <a:off x="7992773" y="640834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4" name="Imagem 33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91CA127-698F-4061-99AD-890B39E3C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812435">
            <a:off x="7503885" y="5502886"/>
            <a:ext cx="664654" cy="886206"/>
          </a:xfrm>
          <a:prstGeom prst="ellipse">
            <a:avLst/>
          </a:prstGeom>
        </p:spPr>
      </p:pic>
      <p:pic>
        <p:nvPicPr>
          <p:cNvPr id="35" name="Imagem 34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C7292376-E9ED-46F7-A0CA-87DDA11605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547577" y="5971535"/>
            <a:ext cx="371229" cy="37122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8CBE102-1005-42B7-B732-073857B23B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503726" y="2757101"/>
            <a:ext cx="5299417" cy="943977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831974D6-0397-45A0-9157-EFF8C0979C93}"/>
              </a:ext>
            </a:extLst>
          </p:cNvPr>
          <p:cNvSpPr/>
          <p:nvPr/>
        </p:nvSpPr>
        <p:spPr>
          <a:xfrm>
            <a:off x="11092873" y="8466"/>
            <a:ext cx="7850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3080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181">
            <a:extLst>
              <a:ext uri="{FF2B5EF4-FFF2-40B4-BE49-F238E27FC236}">
                <a16:creationId xmlns:a16="http://schemas.microsoft.com/office/drawing/2014/main" id="{7B050AC7-53E8-424C-9F5F-556E21D51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580645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43CA573D-A900-4BA4-9C13-C15DC508A3D2}"/>
              </a:ext>
            </a:extLst>
          </p:cNvPr>
          <p:cNvSpPr txBox="1"/>
          <p:nvPr/>
        </p:nvSpPr>
        <p:spPr>
          <a:xfrm>
            <a:off x="1398" y="51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Online: Filipino Tomás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385378-B705-415F-8CFE-ED2A5CCA72DE}"/>
              </a:ext>
            </a:extLst>
          </p:cNvPr>
          <p:cNvSpPr txBox="1"/>
          <p:nvPr/>
        </p:nvSpPr>
        <p:spPr>
          <a:xfrm>
            <a:off x="3944923" y="763452"/>
            <a:ext cx="43021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/>
              <a:t>Selecione o modo de jogo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7B493FA-EEFC-493D-8639-2FB27DE77106}"/>
              </a:ext>
            </a:extLst>
          </p:cNvPr>
          <p:cNvSpPr/>
          <p:nvPr/>
        </p:nvSpPr>
        <p:spPr>
          <a:xfrm>
            <a:off x="4389540" y="1887523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91408-833E-4C16-930E-3E1FE5998DD0}"/>
              </a:ext>
            </a:extLst>
          </p:cNvPr>
          <p:cNvSpPr txBox="1"/>
          <p:nvPr/>
        </p:nvSpPr>
        <p:spPr>
          <a:xfrm>
            <a:off x="5454941" y="2077502"/>
            <a:ext cx="128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</a:t>
            </a:r>
            <a:endParaRPr lang="pt-PT" sz="32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7BEF4B-6928-4571-AE4A-52F89450FE74}"/>
              </a:ext>
            </a:extLst>
          </p:cNvPr>
          <p:cNvSpPr/>
          <p:nvPr/>
        </p:nvSpPr>
        <p:spPr>
          <a:xfrm>
            <a:off x="4389540" y="3079987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3D41F8-6A3A-48C9-A7FA-A13F7737FEFC}"/>
              </a:ext>
            </a:extLst>
          </p:cNvPr>
          <p:cNvSpPr txBox="1"/>
          <p:nvPr/>
        </p:nvSpPr>
        <p:spPr>
          <a:xfrm>
            <a:off x="4524111" y="3269966"/>
            <a:ext cx="3143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Jogar com amigos</a:t>
            </a:r>
            <a:endParaRPr lang="pt-PT" sz="32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722E054-AAE4-4B73-BE51-03851525FEE5}"/>
              </a:ext>
            </a:extLst>
          </p:cNvPr>
          <p:cNvSpPr/>
          <p:nvPr/>
        </p:nvSpPr>
        <p:spPr>
          <a:xfrm>
            <a:off x="4389540" y="4272451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CE9EDD-3686-4C7A-BA61-6BC38719F7A3}"/>
              </a:ext>
            </a:extLst>
          </p:cNvPr>
          <p:cNvSpPr txBox="1"/>
          <p:nvPr/>
        </p:nvSpPr>
        <p:spPr>
          <a:xfrm>
            <a:off x="5454941" y="4462430"/>
            <a:ext cx="128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Treino</a:t>
            </a:r>
            <a:endParaRPr lang="pt-PT" sz="3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C07804-B21F-42B8-A523-C3A8D516DF5F}"/>
              </a:ext>
            </a:extLst>
          </p:cNvPr>
          <p:cNvSpPr/>
          <p:nvPr/>
        </p:nvSpPr>
        <p:spPr>
          <a:xfrm>
            <a:off x="4389540" y="5427164"/>
            <a:ext cx="3412920" cy="9647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34D5ED-55E3-4748-946C-47C311BB712D}"/>
              </a:ext>
            </a:extLst>
          </p:cNvPr>
          <p:cNvSpPr txBox="1"/>
          <p:nvPr/>
        </p:nvSpPr>
        <p:spPr>
          <a:xfrm>
            <a:off x="5329454" y="5617143"/>
            <a:ext cx="153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Missões</a:t>
            </a:r>
            <a:endParaRPr lang="pt-PT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CCE628A-AC1C-4577-923F-7E9CB3617E06}"/>
              </a:ext>
            </a:extLst>
          </p:cNvPr>
          <p:cNvSpPr/>
          <p:nvPr/>
        </p:nvSpPr>
        <p:spPr>
          <a:xfrm>
            <a:off x="11092873" y="51275"/>
            <a:ext cx="748145" cy="3280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5122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CCC9FB5B-14E5-4379-BF8F-134BC34D2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42554"/>
              </p:ext>
            </p:extLst>
          </p:nvPr>
        </p:nvGraphicFramePr>
        <p:xfrm>
          <a:off x="83126" y="0"/>
          <a:ext cx="120072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637">
                  <a:extLst>
                    <a:ext uri="{9D8B030D-6E8A-4147-A177-3AD203B41FA5}">
                      <a16:colId xmlns:a16="http://schemas.microsoft.com/office/drawing/2014/main" val="3611831680"/>
                    </a:ext>
                  </a:extLst>
                </a:gridCol>
                <a:gridCol w="6003637">
                  <a:extLst>
                    <a:ext uri="{9D8B030D-6E8A-4147-A177-3AD203B41FA5}">
                      <a16:colId xmlns:a16="http://schemas.microsoft.com/office/drawing/2014/main" val="2579389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Olá Filipino Tomás!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                                                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Definições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18779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FC7DEBD-E855-480D-AB2A-571DEC5F1446}"/>
              </a:ext>
            </a:extLst>
          </p:cNvPr>
          <p:cNvSpPr txBox="1"/>
          <p:nvPr/>
        </p:nvSpPr>
        <p:spPr>
          <a:xfrm>
            <a:off x="2189018" y="942109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dirty="0"/>
              <a:t>	  Aplicação caderneta digital UEFA Euro 2020</a:t>
            </a:r>
          </a:p>
          <a:p>
            <a:r>
              <a:rPr lang="pt-PT" sz="2500" dirty="0"/>
              <a:t>		Escolha o que quer fazer!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3A50903-9BD9-4BB7-BCF9-DB67644F3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52119"/>
              </p:ext>
            </p:extLst>
          </p:nvPr>
        </p:nvGraphicFramePr>
        <p:xfrm>
          <a:off x="4165599" y="2173558"/>
          <a:ext cx="307570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709">
                  <a:extLst>
                    <a:ext uri="{9D8B030D-6E8A-4147-A177-3AD203B41FA5}">
                      <a16:colId xmlns:a16="http://schemas.microsoft.com/office/drawing/2014/main" val="3667306920"/>
                    </a:ext>
                  </a:extLst>
                </a:gridCol>
              </a:tblGrid>
              <a:tr h="992914">
                <a:tc>
                  <a:txBody>
                    <a:bodyPr/>
                    <a:lstStyle/>
                    <a:p>
                      <a:pPr algn="ctr"/>
                      <a:r>
                        <a:rPr lang="pt-PT" sz="3000" u="none" dirty="0">
                          <a:solidFill>
                            <a:schemeClr val="tx1"/>
                          </a:solidFill>
                        </a:rPr>
                        <a:t>Ir para a Caderneta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905116"/>
                  </a:ext>
                </a:extLst>
              </a:tr>
            </a:tbl>
          </a:graphicData>
        </a:graphic>
      </p:graphicFrame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74AA6F00-29FA-48C1-B79E-BA8870E696D0}"/>
              </a:ext>
            </a:extLst>
          </p:cNvPr>
          <p:cNvGraphicFramePr>
            <a:graphicFrameLocks noGrp="1"/>
          </p:cNvGraphicFramePr>
          <p:nvPr/>
        </p:nvGraphicFramePr>
        <p:xfrm>
          <a:off x="3311236" y="3429000"/>
          <a:ext cx="51816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4113251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3000" dirty="0">
                          <a:solidFill>
                            <a:schemeClr val="tx1"/>
                          </a:solidFill>
                        </a:rPr>
                        <a:t>                   Ir para o</a:t>
                      </a:r>
                    </a:p>
                    <a:p>
                      <a:r>
                        <a:rPr lang="pt-PT" sz="3000" dirty="0">
                          <a:solidFill>
                            <a:schemeClr val="tx1"/>
                          </a:solidFill>
                        </a:rPr>
                        <a:t>                      Jogo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4093"/>
                  </a:ext>
                </a:extLst>
              </a:tr>
            </a:tbl>
          </a:graphicData>
        </a:graphic>
      </p:graphicFrame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6A3A6373-13CE-4150-9C54-5604B2CCD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275374"/>
              </p:ext>
            </p:extLst>
          </p:nvPr>
        </p:nvGraphicFramePr>
        <p:xfrm>
          <a:off x="3112653" y="4934045"/>
          <a:ext cx="51816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2390160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3000" dirty="0"/>
                        <a:t>               </a:t>
                      </a:r>
                      <a:r>
                        <a:rPr lang="pt-PT" sz="3000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Sair da aplicação</a:t>
                      </a:r>
                      <a:endParaRPr lang="pt-PT" sz="3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pt-PT" sz="3000" dirty="0">
                          <a:solidFill>
                            <a:schemeClr val="tx1"/>
                          </a:solidFill>
                        </a:rPr>
                        <a:t>                    </a:t>
                      </a:r>
                      <a:r>
                        <a:rPr lang="pt-PT" sz="3000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(Até já!)</a:t>
                      </a:r>
                      <a:endParaRPr lang="pt-PT" sz="3000" dirty="0">
                        <a:solidFill>
                          <a:schemeClr val="tx1"/>
                        </a:solidFill>
                      </a:endParaRPr>
                    </a:p>
                    <a:p>
                      <a:endParaRPr lang="pt-PT" sz="3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619078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8B39398A-9705-4552-8DB4-522F0C9AB18B}"/>
              </a:ext>
            </a:extLst>
          </p:cNvPr>
          <p:cNvSpPr/>
          <p:nvPr/>
        </p:nvSpPr>
        <p:spPr>
          <a:xfrm>
            <a:off x="4442691" y="5015345"/>
            <a:ext cx="2724727" cy="900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F2FF0AA-CCA8-480D-A20B-D07F6D67ED87}"/>
              </a:ext>
            </a:extLst>
          </p:cNvPr>
          <p:cNvSpPr/>
          <p:nvPr/>
        </p:nvSpPr>
        <p:spPr>
          <a:xfrm>
            <a:off x="4756727" y="3429000"/>
            <a:ext cx="1745673" cy="1023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C13D4D9-3DFA-46E0-BC3B-9FE3ACA90EE6}"/>
              </a:ext>
            </a:extLst>
          </p:cNvPr>
          <p:cNvSpPr/>
          <p:nvPr/>
        </p:nvSpPr>
        <p:spPr>
          <a:xfrm>
            <a:off x="4756727" y="2155547"/>
            <a:ext cx="1773382" cy="1005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C274A72-C88E-4ED8-B7C9-AD83FCC92DCA}"/>
              </a:ext>
            </a:extLst>
          </p:cNvPr>
          <p:cNvSpPr/>
          <p:nvPr/>
        </p:nvSpPr>
        <p:spPr>
          <a:xfrm>
            <a:off x="10806545" y="64655"/>
            <a:ext cx="1089891" cy="332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581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CCC9FB5B-14E5-4379-BF8F-134BC34D2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36360"/>
              </p:ext>
            </p:extLst>
          </p:nvPr>
        </p:nvGraphicFramePr>
        <p:xfrm>
          <a:off x="83126" y="0"/>
          <a:ext cx="120072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637">
                  <a:extLst>
                    <a:ext uri="{9D8B030D-6E8A-4147-A177-3AD203B41FA5}">
                      <a16:colId xmlns:a16="http://schemas.microsoft.com/office/drawing/2014/main" val="3611831680"/>
                    </a:ext>
                  </a:extLst>
                </a:gridCol>
                <a:gridCol w="6003637">
                  <a:extLst>
                    <a:ext uri="{9D8B030D-6E8A-4147-A177-3AD203B41FA5}">
                      <a16:colId xmlns:a16="http://schemas.microsoft.com/office/drawing/2014/main" val="2579389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Olá Filipino Tomás!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                                                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Definições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18779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FC7DEBD-E855-480D-AB2A-571DEC5F1446}"/>
              </a:ext>
            </a:extLst>
          </p:cNvPr>
          <p:cNvSpPr txBox="1"/>
          <p:nvPr/>
        </p:nvSpPr>
        <p:spPr>
          <a:xfrm>
            <a:off x="2189018" y="942109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dirty="0"/>
              <a:t>	  Aplicação caderneta digital UEFA Euro 2020</a:t>
            </a:r>
          </a:p>
          <a:p>
            <a:r>
              <a:rPr lang="pt-PT" sz="2500" dirty="0"/>
              <a:t>		Escolha o que quer fazer!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3A50903-9BD9-4BB7-BCF9-DB67644F3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91626"/>
              </p:ext>
            </p:extLst>
          </p:nvPr>
        </p:nvGraphicFramePr>
        <p:xfrm>
          <a:off x="3311236" y="2138213"/>
          <a:ext cx="51816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3667306920"/>
                    </a:ext>
                  </a:extLst>
                </a:gridCol>
              </a:tblGrid>
              <a:tr h="791582">
                <a:tc>
                  <a:txBody>
                    <a:bodyPr/>
                    <a:lstStyle/>
                    <a:p>
                      <a:r>
                        <a:rPr lang="pt-PT" sz="3000" u="none" dirty="0">
                          <a:solidFill>
                            <a:schemeClr val="tx1"/>
                          </a:solidFill>
                        </a:rPr>
                        <a:t>                   </a:t>
                      </a:r>
                      <a:r>
                        <a:rPr lang="pt-PT" sz="3000" u="none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Ir para a</a:t>
                      </a:r>
                      <a:r>
                        <a:rPr lang="pt-PT" sz="3000" u="none" dirty="0">
                          <a:solidFill>
                            <a:schemeClr val="tx1"/>
                          </a:solidFill>
                        </a:rPr>
                        <a:t>          </a:t>
                      </a:r>
                    </a:p>
                    <a:p>
                      <a:r>
                        <a:rPr lang="pt-PT" sz="3000" u="none" dirty="0">
                          <a:solidFill>
                            <a:schemeClr val="tx1"/>
                          </a:solidFill>
                        </a:rPr>
                        <a:t>                  </a:t>
                      </a:r>
                      <a:r>
                        <a:rPr lang="pt-PT" sz="3000" u="none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Caderneta</a:t>
                      </a:r>
                      <a:endParaRPr lang="pt-PT" sz="30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905116"/>
                  </a:ext>
                </a:extLst>
              </a:tr>
            </a:tbl>
          </a:graphicData>
        </a:graphic>
      </p:graphicFrame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74AA6F00-29FA-48C1-B79E-BA8870E69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586769"/>
              </p:ext>
            </p:extLst>
          </p:nvPr>
        </p:nvGraphicFramePr>
        <p:xfrm>
          <a:off x="3311236" y="3429000"/>
          <a:ext cx="51816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4113251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3000" dirty="0">
                          <a:solidFill>
                            <a:schemeClr val="tx1"/>
                          </a:solidFill>
                        </a:rPr>
                        <a:t>                   </a:t>
                      </a:r>
                      <a:r>
                        <a:rPr lang="pt-PT" sz="3000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Ir para o</a:t>
                      </a:r>
                      <a:endParaRPr lang="pt-PT" sz="3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pt-PT" sz="3000" dirty="0">
                          <a:solidFill>
                            <a:schemeClr val="tx1"/>
                          </a:solidFill>
                        </a:rPr>
                        <a:t>                      </a:t>
                      </a:r>
                      <a:r>
                        <a:rPr lang="pt-PT" sz="3000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Jogo</a:t>
                      </a:r>
                      <a:endParaRPr lang="pt-PT" sz="3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4093"/>
                  </a:ext>
                </a:extLst>
              </a:tr>
            </a:tbl>
          </a:graphicData>
        </a:graphic>
      </p:graphicFrame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6A3A6373-13CE-4150-9C54-5604B2CCD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96954"/>
              </p:ext>
            </p:extLst>
          </p:nvPr>
        </p:nvGraphicFramePr>
        <p:xfrm>
          <a:off x="3098799" y="4915572"/>
          <a:ext cx="51816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2390160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3000" dirty="0"/>
                        <a:t>               </a:t>
                      </a:r>
                      <a:r>
                        <a:rPr lang="pt-PT" sz="3000" dirty="0">
                          <a:solidFill>
                            <a:schemeClr val="tx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Sair da aplicação</a:t>
                      </a:r>
                      <a:endParaRPr lang="pt-PT" sz="3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pt-PT" sz="3000" dirty="0">
                          <a:solidFill>
                            <a:schemeClr val="tx1"/>
                          </a:solidFill>
                        </a:rPr>
                        <a:t>                      </a:t>
                      </a:r>
                      <a:r>
                        <a:rPr lang="pt-PT" sz="3000" dirty="0">
                          <a:solidFill>
                            <a:schemeClr val="tx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(Até já!)</a:t>
                      </a:r>
                      <a:endParaRPr lang="pt-PT" sz="3000" dirty="0">
                        <a:solidFill>
                          <a:schemeClr val="tx1"/>
                        </a:solidFill>
                      </a:endParaRPr>
                    </a:p>
                    <a:p>
                      <a:endParaRPr lang="pt-PT" sz="3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619078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F0741E25-ABE0-4801-8DF2-D07A754B2C2F}"/>
              </a:ext>
            </a:extLst>
          </p:cNvPr>
          <p:cNvSpPr/>
          <p:nvPr/>
        </p:nvSpPr>
        <p:spPr>
          <a:xfrm>
            <a:off x="4784436" y="2138213"/>
            <a:ext cx="1893455" cy="1005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45E10DE-A2BC-43E7-A96A-2A6454B56FAE}"/>
              </a:ext>
            </a:extLst>
          </p:cNvPr>
          <p:cNvSpPr/>
          <p:nvPr/>
        </p:nvSpPr>
        <p:spPr>
          <a:xfrm>
            <a:off x="4784436" y="3478383"/>
            <a:ext cx="1810328" cy="1005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48A4D4C-26E5-4870-A850-FA259C52D2C7}"/>
              </a:ext>
            </a:extLst>
          </p:cNvPr>
          <p:cNvSpPr/>
          <p:nvPr/>
        </p:nvSpPr>
        <p:spPr>
          <a:xfrm>
            <a:off x="4359564" y="4895273"/>
            <a:ext cx="2872509" cy="11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E6F029F-5CC8-401B-A196-083DE0B9F7FB}"/>
              </a:ext>
            </a:extLst>
          </p:cNvPr>
          <p:cNvSpPr/>
          <p:nvPr/>
        </p:nvSpPr>
        <p:spPr>
          <a:xfrm>
            <a:off x="10825018" y="0"/>
            <a:ext cx="1043709" cy="341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080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9F164-80E7-457B-ACEC-FDE11E7A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724"/>
            <a:ext cx="10515600" cy="1325563"/>
          </a:xfrm>
        </p:spPr>
        <p:txBody>
          <a:bodyPr/>
          <a:lstStyle/>
          <a:p>
            <a:r>
              <a:rPr lang="pt-PT" dirty="0"/>
              <a:t>Até já! Esperemos que tenha usufruído da nossa aplicação!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A3232E-2944-43EC-B3B8-881E3423E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94657" y="2277376"/>
            <a:ext cx="4802686" cy="38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3C35C-395C-45B0-8524-302455A4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Definições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C998D2-6FBB-45C6-AE07-F8DF91CBD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Idioma: Português</a:t>
            </a:r>
          </a:p>
          <a:p>
            <a:pPr marL="0" indent="0">
              <a:buNone/>
            </a:pPr>
            <a:r>
              <a:rPr lang="pt-PT" dirty="0"/>
              <a:t>Definições da conta (Os seus dados)</a:t>
            </a:r>
          </a:p>
          <a:p>
            <a:pPr marL="0" indent="0">
              <a:buNone/>
            </a:pPr>
            <a:r>
              <a:rPr lang="pt-PT" dirty="0"/>
              <a:t>Cor do fundo: Branco</a:t>
            </a:r>
          </a:p>
          <a:p>
            <a:pPr marL="0" indent="0">
              <a:buNone/>
            </a:pPr>
            <a:r>
              <a:rPr lang="pt-PT" dirty="0"/>
              <a:t>Ajuda : </a:t>
            </a:r>
          </a:p>
          <a:p>
            <a:pPr lvl="1"/>
            <a:r>
              <a:rPr lang="pt-PT" dirty="0"/>
              <a:t>Como é que se joga?</a:t>
            </a:r>
          </a:p>
          <a:p>
            <a:pPr lvl="1"/>
            <a:r>
              <a:rPr lang="pt-PT" dirty="0"/>
              <a:t>Para que é que servem as missões?	</a:t>
            </a:r>
          </a:p>
          <a:p>
            <a:pPr marL="0" indent="0">
              <a:buNone/>
            </a:pPr>
            <a:r>
              <a:rPr lang="pt-PT" dirty="0"/>
              <a:t>Deixa aqui as </a:t>
            </a:r>
            <a:r>
              <a:rPr lang="pt-PT"/>
              <a:t>tuas ideias!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85097F-72B7-4A8B-A19D-B6F9B05DB410}"/>
              </a:ext>
            </a:extLst>
          </p:cNvPr>
          <p:cNvSpPr txBox="1"/>
          <p:nvPr/>
        </p:nvSpPr>
        <p:spPr>
          <a:xfrm>
            <a:off x="11353800" y="45522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Voltar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285C94E-3D7B-4808-9E74-9F35CCD98DB8}"/>
              </a:ext>
            </a:extLst>
          </p:cNvPr>
          <p:cNvSpPr/>
          <p:nvPr/>
        </p:nvSpPr>
        <p:spPr>
          <a:xfrm>
            <a:off x="11353800" y="45522"/>
            <a:ext cx="745836" cy="319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495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A0E87A8B-FEF9-4697-8208-CC51E47A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212874"/>
              </p:ext>
            </p:extLst>
          </p:nvPr>
        </p:nvGraphicFramePr>
        <p:xfrm>
          <a:off x="120071" y="8466"/>
          <a:ext cx="69919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2234697475"/>
                    </a:ext>
                  </a:extLst>
                </a:gridCol>
                <a:gridCol w="1431636">
                  <a:extLst>
                    <a:ext uri="{9D8B030D-6E8A-4147-A177-3AD203B41FA5}">
                      <a16:colId xmlns:a16="http://schemas.microsoft.com/office/drawing/2014/main" val="1865093711"/>
                    </a:ext>
                  </a:extLst>
                </a:gridCol>
                <a:gridCol w="1838037">
                  <a:extLst>
                    <a:ext uri="{9D8B030D-6E8A-4147-A177-3AD203B41FA5}">
                      <a16:colId xmlns:a16="http://schemas.microsoft.com/office/drawing/2014/main" val="1848225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Loja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“Packs”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 </a:t>
                      </a:r>
                      <a:r>
                        <a:rPr lang="pt-PT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Mercado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14BCBC54-81F5-444B-9BEA-BA701600AC46}"/>
              </a:ext>
            </a:extLst>
          </p:cNvPr>
          <p:cNvSpPr/>
          <p:nvPr/>
        </p:nvSpPr>
        <p:spPr>
          <a:xfrm>
            <a:off x="535709" y="1028624"/>
            <a:ext cx="11120581" cy="54309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6564F3CF-8ECF-462C-81EF-FBC2D126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285451"/>
              </p:ext>
            </p:extLst>
          </p:nvPr>
        </p:nvGraphicFramePr>
        <p:xfrm>
          <a:off x="2032000" y="118618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77331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                                           </a:t>
                      </a: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Pesquise a equipa pretendida!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234905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4B79F876-D80B-4645-925A-D53AE89B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83" y="1186180"/>
            <a:ext cx="314325" cy="31432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7826803-8146-429B-ACCF-9062B574A6A7}"/>
              </a:ext>
            </a:extLst>
          </p:cNvPr>
          <p:cNvSpPr/>
          <p:nvPr/>
        </p:nvSpPr>
        <p:spPr>
          <a:xfrm>
            <a:off x="3906982" y="1145309"/>
            <a:ext cx="3565236" cy="452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DBEDFF3-CC26-4A02-A526-D6531FEFB2B6}"/>
              </a:ext>
            </a:extLst>
          </p:cNvPr>
          <p:cNvSpPr/>
          <p:nvPr/>
        </p:nvSpPr>
        <p:spPr>
          <a:xfrm>
            <a:off x="3980583" y="2738927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B07D00-2F46-4822-B0C0-591B944DD883}"/>
              </a:ext>
            </a:extLst>
          </p:cNvPr>
          <p:cNvSpPr/>
          <p:nvPr/>
        </p:nvSpPr>
        <p:spPr>
          <a:xfrm>
            <a:off x="3980583" y="4104235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B4892F9-EDD5-4ADE-BDEA-4D51E460359A}"/>
              </a:ext>
            </a:extLst>
          </p:cNvPr>
          <p:cNvSpPr/>
          <p:nvPr/>
        </p:nvSpPr>
        <p:spPr>
          <a:xfrm>
            <a:off x="5772437" y="2031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54A0273-2E28-4998-B32F-8A51A8FB742B}"/>
              </a:ext>
            </a:extLst>
          </p:cNvPr>
          <p:cNvSpPr/>
          <p:nvPr/>
        </p:nvSpPr>
        <p:spPr>
          <a:xfrm>
            <a:off x="7347237" y="2031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615AE3B-C0AC-4414-91E3-055EE37D4479}"/>
              </a:ext>
            </a:extLst>
          </p:cNvPr>
          <p:cNvSpPr/>
          <p:nvPr/>
        </p:nvSpPr>
        <p:spPr>
          <a:xfrm>
            <a:off x="8922037" y="2031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E61B8F5-9617-4E94-85F0-1C6349D44B0B}"/>
              </a:ext>
            </a:extLst>
          </p:cNvPr>
          <p:cNvSpPr/>
          <p:nvPr/>
        </p:nvSpPr>
        <p:spPr>
          <a:xfrm>
            <a:off x="5772435" y="3408524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FCBB466-E1D4-4AF5-BFD4-6BA3D90215F1}"/>
              </a:ext>
            </a:extLst>
          </p:cNvPr>
          <p:cNvSpPr/>
          <p:nvPr/>
        </p:nvSpPr>
        <p:spPr>
          <a:xfrm>
            <a:off x="7347236" y="340690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514D16C-412F-419B-B72F-CAA79C5D32FA}"/>
              </a:ext>
            </a:extLst>
          </p:cNvPr>
          <p:cNvSpPr/>
          <p:nvPr/>
        </p:nvSpPr>
        <p:spPr>
          <a:xfrm>
            <a:off x="8922035" y="3402906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4291E-AE02-4C1B-9649-009A803B67D0}"/>
              </a:ext>
            </a:extLst>
          </p:cNvPr>
          <p:cNvSpPr/>
          <p:nvPr/>
        </p:nvSpPr>
        <p:spPr>
          <a:xfrm>
            <a:off x="5772436" y="4775892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C6DC792-BC19-4BF1-8747-043C0B103BB6}"/>
              </a:ext>
            </a:extLst>
          </p:cNvPr>
          <p:cNvSpPr/>
          <p:nvPr/>
        </p:nvSpPr>
        <p:spPr>
          <a:xfrm>
            <a:off x="7347236" y="4775892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AE676E-496F-4989-AA07-71C9AB56BA92}"/>
              </a:ext>
            </a:extLst>
          </p:cNvPr>
          <p:cNvSpPr/>
          <p:nvPr/>
        </p:nvSpPr>
        <p:spPr>
          <a:xfrm>
            <a:off x="8922036" y="4775892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24AEB69-8FFB-40D7-AD49-A48C695C009D}"/>
              </a:ext>
            </a:extLst>
          </p:cNvPr>
          <p:cNvSpPr/>
          <p:nvPr/>
        </p:nvSpPr>
        <p:spPr>
          <a:xfrm>
            <a:off x="11120580" y="6062569"/>
            <a:ext cx="480291" cy="310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FBE17670-8D53-461B-8D37-EACE40AB1AE8}"/>
              </a:ext>
            </a:extLst>
          </p:cNvPr>
          <p:cNvSpPr/>
          <p:nvPr/>
        </p:nvSpPr>
        <p:spPr>
          <a:xfrm rot="10800000">
            <a:off x="631243" y="6062569"/>
            <a:ext cx="480291" cy="310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57C2800-F2BB-4CA5-8F9F-F0772D19B6A2}"/>
              </a:ext>
            </a:extLst>
          </p:cNvPr>
          <p:cNvSpPr/>
          <p:nvPr/>
        </p:nvSpPr>
        <p:spPr>
          <a:xfrm>
            <a:off x="1057562" y="2819884"/>
            <a:ext cx="2253673" cy="20722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C597C7D-52C9-44C0-8C7D-9AE63E94676D}"/>
              </a:ext>
            </a:extLst>
          </p:cNvPr>
          <p:cNvSpPr/>
          <p:nvPr/>
        </p:nvSpPr>
        <p:spPr>
          <a:xfrm>
            <a:off x="-1293093" y="33358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4BA676-7455-4E05-87C3-E8A07C93702B}"/>
              </a:ext>
            </a:extLst>
          </p:cNvPr>
          <p:cNvSpPr txBox="1"/>
          <p:nvPr/>
        </p:nvSpPr>
        <p:spPr>
          <a:xfrm>
            <a:off x="928254" y="1729284"/>
            <a:ext cx="251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Nome da equipa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C55F1DA-108E-4916-A8ED-E420A60209B7}"/>
              </a:ext>
            </a:extLst>
          </p:cNvPr>
          <p:cNvSpPr txBox="1"/>
          <p:nvPr/>
        </p:nvSpPr>
        <p:spPr>
          <a:xfrm>
            <a:off x="881930" y="3559449"/>
            <a:ext cx="2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Logo da equipa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499C91E-269D-467A-BB22-B287BE039692}"/>
              </a:ext>
            </a:extLst>
          </p:cNvPr>
          <p:cNvSpPr txBox="1"/>
          <p:nvPr/>
        </p:nvSpPr>
        <p:spPr>
          <a:xfrm>
            <a:off x="1207067" y="5223856"/>
            <a:ext cx="194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Equipa inteira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613459A-1C1C-4B80-8B9A-D8205846629A}"/>
              </a:ext>
            </a:extLst>
          </p:cNvPr>
          <p:cNvSpPr/>
          <p:nvPr/>
        </p:nvSpPr>
        <p:spPr>
          <a:xfrm>
            <a:off x="1207067" y="5671820"/>
            <a:ext cx="194700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8" name="Tabela 181">
            <a:extLst>
              <a:ext uri="{FF2B5EF4-FFF2-40B4-BE49-F238E27FC236}">
                <a16:creationId xmlns:a16="http://schemas.microsoft.com/office/drawing/2014/main" id="{A50FC164-5525-4C8F-AD93-A663B74B4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037523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29" name="Arco 28">
            <a:extLst>
              <a:ext uri="{FF2B5EF4-FFF2-40B4-BE49-F238E27FC236}">
                <a16:creationId xmlns:a16="http://schemas.microsoft.com/office/drawing/2014/main" id="{9F30F83A-2D83-41AE-BF63-ED6CA7C9FB93}"/>
              </a:ext>
            </a:extLst>
          </p:cNvPr>
          <p:cNvSpPr/>
          <p:nvPr/>
        </p:nvSpPr>
        <p:spPr>
          <a:xfrm>
            <a:off x="9112496" y="540215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0496A0AB-FBD2-48A9-9B7E-E8C03D575A4C}"/>
              </a:ext>
            </a:extLst>
          </p:cNvPr>
          <p:cNvSpPr/>
          <p:nvPr/>
        </p:nvSpPr>
        <p:spPr>
          <a:xfrm rot="16200000">
            <a:off x="9123622" y="541328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Fluxograma: Conexão 30">
            <a:extLst>
              <a:ext uri="{FF2B5EF4-FFF2-40B4-BE49-F238E27FC236}">
                <a16:creationId xmlns:a16="http://schemas.microsoft.com/office/drawing/2014/main" id="{5B60935C-4C47-4A0F-835A-34A04A6F93D6}"/>
              </a:ext>
            </a:extLst>
          </p:cNvPr>
          <p:cNvSpPr/>
          <p:nvPr/>
        </p:nvSpPr>
        <p:spPr>
          <a:xfrm>
            <a:off x="9288621" y="519856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4B0714AC-5AA2-4417-8C89-B73E5367E2A0}"/>
              </a:ext>
            </a:extLst>
          </p:cNvPr>
          <p:cNvSpPr/>
          <p:nvPr/>
        </p:nvSpPr>
        <p:spPr>
          <a:xfrm>
            <a:off x="5956724" y="540215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04612A7-9F4F-4EE1-8814-15ACBDC2184E}"/>
              </a:ext>
            </a:extLst>
          </p:cNvPr>
          <p:cNvSpPr/>
          <p:nvPr/>
        </p:nvSpPr>
        <p:spPr>
          <a:xfrm rot="16200000">
            <a:off x="5967850" y="541328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Fluxograma: Conexão 36">
            <a:extLst>
              <a:ext uri="{FF2B5EF4-FFF2-40B4-BE49-F238E27FC236}">
                <a16:creationId xmlns:a16="http://schemas.microsoft.com/office/drawing/2014/main" id="{D6C3BEAA-8751-453B-B9FF-31BC896D2C34}"/>
              </a:ext>
            </a:extLst>
          </p:cNvPr>
          <p:cNvSpPr/>
          <p:nvPr/>
        </p:nvSpPr>
        <p:spPr>
          <a:xfrm>
            <a:off x="6132849" y="5198565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718C4E05-1A9B-4662-9F5D-070520F94514}"/>
              </a:ext>
            </a:extLst>
          </p:cNvPr>
          <p:cNvSpPr/>
          <p:nvPr/>
        </p:nvSpPr>
        <p:spPr>
          <a:xfrm>
            <a:off x="4141391" y="3365189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FF0C17D8-AC2B-4C38-A20D-FB348E418E0E}"/>
              </a:ext>
            </a:extLst>
          </p:cNvPr>
          <p:cNvSpPr/>
          <p:nvPr/>
        </p:nvSpPr>
        <p:spPr>
          <a:xfrm rot="16200000">
            <a:off x="4152517" y="337631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Fluxograma: Conexão 39">
            <a:extLst>
              <a:ext uri="{FF2B5EF4-FFF2-40B4-BE49-F238E27FC236}">
                <a16:creationId xmlns:a16="http://schemas.microsoft.com/office/drawing/2014/main" id="{85DB199B-4259-4430-A6EF-392DCDE4D574}"/>
              </a:ext>
            </a:extLst>
          </p:cNvPr>
          <p:cNvSpPr/>
          <p:nvPr/>
        </p:nvSpPr>
        <p:spPr>
          <a:xfrm>
            <a:off x="4317516" y="3161600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726CAF20-660A-47DF-B28D-5F938DAA72E3}"/>
              </a:ext>
            </a:extLst>
          </p:cNvPr>
          <p:cNvSpPr/>
          <p:nvPr/>
        </p:nvSpPr>
        <p:spPr>
          <a:xfrm>
            <a:off x="5934472" y="266456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A2A2E9F1-86D9-4650-A2EF-773176473FDA}"/>
              </a:ext>
            </a:extLst>
          </p:cNvPr>
          <p:cNvSpPr/>
          <p:nvPr/>
        </p:nvSpPr>
        <p:spPr>
          <a:xfrm rot="16200000">
            <a:off x="5945598" y="2675693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Fluxograma: Conexão 42">
            <a:extLst>
              <a:ext uri="{FF2B5EF4-FFF2-40B4-BE49-F238E27FC236}">
                <a16:creationId xmlns:a16="http://schemas.microsoft.com/office/drawing/2014/main" id="{A63DB47B-C04D-4AD3-BEBB-259FE8894D7B}"/>
              </a:ext>
            </a:extLst>
          </p:cNvPr>
          <p:cNvSpPr/>
          <p:nvPr/>
        </p:nvSpPr>
        <p:spPr>
          <a:xfrm>
            <a:off x="6110597" y="2460978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09E5255-BDD9-410A-A867-2CE687C992F8}"/>
              </a:ext>
            </a:extLst>
          </p:cNvPr>
          <p:cNvSpPr/>
          <p:nvPr/>
        </p:nvSpPr>
        <p:spPr>
          <a:xfrm>
            <a:off x="2946400" y="8466"/>
            <a:ext cx="656245" cy="398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96475C7-6F1F-4773-9CEC-0D9C50F00F13}"/>
              </a:ext>
            </a:extLst>
          </p:cNvPr>
          <p:cNvSpPr/>
          <p:nvPr/>
        </p:nvSpPr>
        <p:spPr>
          <a:xfrm>
            <a:off x="4137745" y="0"/>
            <a:ext cx="832345" cy="379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2D7FB810-C080-4F59-BEE9-7414DC70072C}"/>
              </a:ext>
            </a:extLst>
          </p:cNvPr>
          <p:cNvSpPr/>
          <p:nvPr/>
        </p:nvSpPr>
        <p:spPr>
          <a:xfrm>
            <a:off x="5357091" y="8466"/>
            <a:ext cx="967240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85D5238-7DCE-4BCA-971D-24CE9C3E650E}"/>
              </a:ext>
            </a:extLst>
          </p:cNvPr>
          <p:cNvSpPr/>
          <p:nvPr/>
        </p:nvSpPr>
        <p:spPr>
          <a:xfrm>
            <a:off x="11092873" y="0"/>
            <a:ext cx="832345" cy="3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930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E75B23FC-084D-406B-B0F0-3EB3D63D9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24005"/>
              </p:ext>
            </p:extLst>
          </p:nvPr>
        </p:nvGraphicFramePr>
        <p:xfrm>
          <a:off x="120071" y="8466"/>
          <a:ext cx="2373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747">
                  <a:extLst>
                    <a:ext uri="{9D8B030D-6E8A-4147-A177-3AD203B41FA5}">
                      <a16:colId xmlns:a16="http://schemas.microsoft.com/office/drawing/2014/main" val="126458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 Online: Filipino Tomás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8880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B28A5C9B-112B-4F43-B4F0-20520BE64D45}"/>
              </a:ext>
            </a:extLst>
          </p:cNvPr>
          <p:cNvSpPr txBox="1"/>
          <p:nvPr/>
        </p:nvSpPr>
        <p:spPr>
          <a:xfrm>
            <a:off x="3086866" y="128663"/>
            <a:ext cx="153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      1000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3E59D0-960C-4270-A4A9-5BA19D426364}"/>
              </a:ext>
            </a:extLst>
          </p:cNvPr>
          <p:cNvSpPr txBox="1"/>
          <p:nvPr/>
        </p:nvSpPr>
        <p:spPr>
          <a:xfrm>
            <a:off x="4461154" y="119955"/>
            <a:ext cx="16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 1000 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2BB43A6-D483-4894-82A6-5FF0CDC26351}"/>
              </a:ext>
            </a:extLst>
          </p:cNvPr>
          <p:cNvCxnSpPr/>
          <p:nvPr/>
        </p:nvCxnSpPr>
        <p:spPr>
          <a:xfrm flipV="1">
            <a:off x="4451918" y="156341"/>
            <a:ext cx="73893" cy="3055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0A40A2D3-48C0-4699-B6E1-16DC087F287F}"/>
              </a:ext>
            </a:extLst>
          </p:cNvPr>
          <p:cNvSpPr/>
          <p:nvPr/>
        </p:nvSpPr>
        <p:spPr>
          <a:xfrm>
            <a:off x="4461154" y="1454421"/>
            <a:ext cx="3214260" cy="387927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E45E2EDE-1D6A-43C5-ABED-8B906A86F078}"/>
              </a:ext>
            </a:extLst>
          </p:cNvPr>
          <p:cNvSpPr/>
          <p:nvPr/>
        </p:nvSpPr>
        <p:spPr>
          <a:xfrm>
            <a:off x="4451918" y="1078284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963C2831-A08C-4A64-BD8E-D759B734AFC4}"/>
              </a:ext>
            </a:extLst>
          </p:cNvPr>
          <p:cNvSpPr/>
          <p:nvPr/>
        </p:nvSpPr>
        <p:spPr>
          <a:xfrm>
            <a:off x="4816757" y="1080592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730A6FFE-01F0-44E1-95AA-3A00F4A4AB38}"/>
              </a:ext>
            </a:extLst>
          </p:cNvPr>
          <p:cNvSpPr/>
          <p:nvPr/>
        </p:nvSpPr>
        <p:spPr>
          <a:xfrm>
            <a:off x="5172360" y="1078284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08A479C1-4DFB-4B40-8D85-FF8811168970}"/>
              </a:ext>
            </a:extLst>
          </p:cNvPr>
          <p:cNvSpPr/>
          <p:nvPr/>
        </p:nvSpPr>
        <p:spPr>
          <a:xfrm>
            <a:off x="5537195" y="1078223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16375F77-7DFC-40AD-B6A1-8220643A1A9A}"/>
              </a:ext>
            </a:extLst>
          </p:cNvPr>
          <p:cNvSpPr/>
          <p:nvPr/>
        </p:nvSpPr>
        <p:spPr>
          <a:xfrm>
            <a:off x="5892798" y="1078223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F4247C81-3980-441C-8E97-F117B12F64FC}"/>
              </a:ext>
            </a:extLst>
          </p:cNvPr>
          <p:cNvSpPr/>
          <p:nvPr/>
        </p:nvSpPr>
        <p:spPr>
          <a:xfrm>
            <a:off x="6248401" y="1087460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22AF59CE-F0E8-49D2-9BB9-7CDF88FF58A0}"/>
              </a:ext>
            </a:extLst>
          </p:cNvPr>
          <p:cNvSpPr/>
          <p:nvPr/>
        </p:nvSpPr>
        <p:spPr>
          <a:xfrm>
            <a:off x="6613233" y="1073605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2D9E5E0D-47A1-437F-8526-E5ADA7F6A775}"/>
              </a:ext>
            </a:extLst>
          </p:cNvPr>
          <p:cNvSpPr/>
          <p:nvPr/>
        </p:nvSpPr>
        <p:spPr>
          <a:xfrm>
            <a:off x="6978065" y="1062243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D777540E-C71B-4407-AAFF-E9317CC21F01}"/>
              </a:ext>
            </a:extLst>
          </p:cNvPr>
          <p:cNvSpPr/>
          <p:nvPr/>
        </p:nvSpPr>
        <p:spPr>
          <a:xfrm>
            <a:off x="7333668" y="1062120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9279738D-E2CF-4AE2-A79D-EE766AB53A97}"/>
              </a:ext>
            </a:extLst>
          </p:cNvPr>
          <p:cNvSpPr/>
          <p:nvPr/>
        </p:nvSpPr>
        <p:spPr>
          <a:xfrm rot="10800000">
            <a:off x="4468082" y="5309989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5EE4EB82-42FA-4A40-8798-07EEE3BC2ADC}"/>
              </a:ext>
            </a:extLst>
          </p:cNvPr>
          <p:cNvSpPr/>
          <p:nvPr/>
        </p:nvSpPr>
        <p:spPr>
          <a:xfrm rot="10800000">
            <a:off x="4816757" y="5309989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D6E4FA8F-D8CB-401A-B134-B78FB3F54AD5}"/>
              </a:ext>
            </a:extLst>
          </p:cNvPr>
          <p:cNvSpPr/>
          <p:nvPr/>
        </p:nvSpPr>
        <p:spPr>
          <a:xfrm rot="10800000">
            <a:off x="5172360" y="5309989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riângulo isósceles 36">
            <a:extLst>
              <a:ext uri="{FF2B5EF4-FFF2-40B4-BE49-F238E27FC236}">
                <a16:creationId xmlns:a16="http://schemas.microsoft.com/office/drawing/2014/main" id="{BEFB0E86-88B8-499E-B246-BB9A810FBF94}"/>
              </a:ext>
            </a:extLst>
          </p:cNvPr>
          <p:cNvSpPr/>
          <p:nvPr/>
        </p:nvSpPr>
        <p:spPr>
          <a:xfrm rot="10800000">
            <a:off x="5537195" y="5309990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C0BB9C3C-B718-412A-9BD9-5DAF326903E8}"/>
              </a:ext>
            </a:extLst>
          </p:cNvPr>
          <p:cNvSpPr/>
          <p:nvPr/>
        </p:nvSpPr>
        <p:spPr>
          <a:xfrm rot="10800000">
            <a:off x="5892798" y="5309989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449AB223-4BBB-43DB-B9FB-635C6DFAA32E}"/>
              </a:ext>
            </a:extLst>
          </p:cNvPr>
          <p:cNvSpPr/>
          <p:nvPr/>
        </p:nvSpPr>
        <p:spPr>
          <a:xfrm rot="10800000">
            <a:off x="6248401" y="5309989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0B7E3D3F-0E9C-40D4-96E3-96F232E88477}"/>
              </a:ext>
            </a:extLst>
          </p:cNvPr>
          <p:cNvSpPr/>
          <p:nvPr/>
        </p:nvSpPr>
        <p:spPr>
          <a:xfrm rot="10800000">
            <a:off x="6613233" y="5309008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80FFAF0E-46E8-4C32-BC55-9B062D797009}"/>
              </a:ext>
            </a:extLst>
          </p:cNvPr>
          <p:cNvSpPr/>
          <p:nvPr/>
        </p:nvSpPr>
        <p:spPr>
          <a:xfrm rot="10800000">
            <a:off x="6978064" y="5308416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7C29488-5379-48AD-9F13-1C30223A3B76}"/>
              </a:ext>
            </a:extLst>
          </p:cNvPr>
          <p:cNvSpPr/>
          <p:nvPr/>
        </p:nvSpPr>
        <p:spPr>
          <a:xfrm rot="10800000">
            <a:off x="7333668" y="5309008"/>
            <a:ext cx="341746" cy="369332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0" name="Imagem 49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0F8AAE8F-64EE-4C78-B244-DA762407B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181299">
            <a:off x="4615775" y="1485949"/>
            <a:ext cx="3168257" cy="4224343"/>
          </a:xfrm>
          <a:prstGeom prst="ellipse">
            <a:avLst/>
          </a:prstGeom>
        </p:spPr>
      </p:pic>
      <p:pic>
        <p:nvPicPr>
          <p:cNvPr id="51" name="Imagem 50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767D8A72-ED23-4D14-A4F5-18E00927F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66665" y="3606689"/>
            <a:ext cx="1533239" cy="1533239"/>
          </a:xfrm>
          <a:prstGeom prst="rect">
            <a:avLst/>
          </a:prstGeom>
        </p:spPr>
      </p:pic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B7527E54-98FD-48F8-A368-772768E108E0}"/>
              </a:ext>
            </a:extLst>
          </p:cNvPr>
          <p:cNvCxnSpPr>
            <a:cxnSpLocks/>
          </p:cNvCxnSpPr>
          <p:nvPr/>
        </p:nvCxnSpPr>
        <p:spPr>
          <a:xfrm>
            <a:off x="4461154" y="1681017"/>
            <a:ext cx="15701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exão reta 56">
            <a:extLst>
              <a:ext uri="{FF2B5EF4-FFF2-40B4-BE49-F238E27FC236}">
                <a16:creationId xmlns:a16="http://schemas.microsoft.com/office/drawing/2014/main" id="{C8B08E2E-5172-4A65-A185-0BDCDC79E523}"/>
              </a:ext>
            </a:extLst>
          </p:cNvPr>
          <p:cNvCxnSpPr>
            <a:cxnSpLocks/>
          </p:cNvCxnSpPr>
          <p:nvPr/>
        </p:nvCxnSpPr>
        <p:spPr>
          <a:xfrm>
            <a:off x="4717465" y="1681017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exão reta 60">
            <a:extLst>
              <a:ext uri="{FF2B5EF4-FFF2-40B4-BE49-F238E27FC236}">
                <a16:creationId xmlns:a16="http://schemas.microsoft.com/office/drawing/2014/main" id="{762368DE-ADFE-4EFB-885C-713762210BC5}"/>
              </a:ext>
            </a:extLst>
          </p:cNvPr>
          <p:cNvCxnSpPr>
            <a:cxnSpLocks/>
          </p:cNvCxnSpPr>
          <p:nvPr/>
        </p:nvCxnSpPr>
        <p:spPr>
          <a:xfrm>
            <a:off x="4987632" y="1681017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A64A3E19-F54F-4B90-B88C-E732D340A9D2}"/>
              </a:ext>
            </a:extLst>
          </p:cNvPr>
          <p:cNvCxnSpPr>
            <a:cxnSpLocks/>
          </p:cNvCxnSpPr>
          <p:nvPr/>
        </p:nvCxnSpPr>
        <p:spPr>
          <a:xfrm>
            <a:off x="5248557" y="1681017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C62CFA0B-0F1D-4CFD-AF9F-693DD0B5D0E8}"/>
              </a:ext>
            </a:extLst>
          </p:cNvPr>
          <p:cNvCxnSpPr>
            <a:cxnSpLocks/>
          </p:cNvCxnSpPr>
          <p:nvPr/>
        </p:nvCxnSpPr>
        <p:spPr>
          <a:xfrm>
            <a:off x="5523340" y="1681017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Conexão reta 63">
            <a:extLst>
              <a:ext uri="{FF2B5EF4-FFF2-40B4-BE49-F238E27FC236}">
                <a16:creationId xmlns:a16="http://schemas.microsoft.com/office/drawing/2014/main" id="{44948C6B-B41E-4104-939E-72401F3025CB}"/>
              </a:ext>
            </a:extLst>
          </p:cNvPr>
          <p:cNvCxnSpPr>
            <a:cxnSpLocks/>
          </p:cNvCxnSpPr>
          <p:nvPr/>
        </p:nvCxnSpPr>
        <p:spPr>
          <a:xfrm>
            <a:off x="5800433" y="1681017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36E7624D-B7C4-4AFD-B38B-28E8DF331BEB}"/>
              </a:ext>
            </a:extLst>
          </p:cNvPr>
          <p:cNvCxnSpPr>
            <a:cxnSpLocks/>
          </p:cNvCxnSpPr>
          <p:nvPr/>
        </p:nvCxnSpPr>
        <p:spPr>
          <a:xfrm>
            <a:off x="6107539" y="1671780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5728BD2F-2003-44FA-B644-3938C5B16F7F}"/>
              </a:ext>
            </a:extLst>
          </p:cNvPr>
          <p:cNvCxnSpPr>
            <a:cxnSpLocks/>
          </p:cNvCxnSpPr>
          <p:nvPr/>
        </p:nvCxnSpPr>
        <p:spPr>
          <a:xfrm>
            <a:off x="6391558" y="1671780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Conexão reta 66">
            <a:extLst>
              <a:ext uri="{FF2B5EF4-FFF2-40B4-BE49-F238E27FC236}">
                <a16:creationId xmlns:a16="http://schemas.microsoft.com/office/drawing/2014/main" id="{4929696F-1176-49EF-8FB9-F24E8364DB92}"/>
              </a:ext>
            </a:extLst>
          </p:cNvPr>
          <p:cNvCxnSpPr>
            <a:cxnSpLocks/>
          </p:cNvCxnSpPr>
          <p:nvPr/>
        </p:nvCxnSpPr>
        <p:spPr>
          <a:xfrm>
            <a:off x="6691741" y="1671779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C8DCB61-B8F6-45E2-8943-175A978F1413}"/>
              </a:ext>
            </a:extLst>
          </p:cNvPr>
          <p:cNvCxnSpPr>
            <a:cxnSpLocks/>
          </p:cNvCxnSpPr>
          <p:nvPr/>
        </p:nvCxnSpPr>
        <p:spPr>
          <a:xfrm>
            <a:off x="6964209" y="1671779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Conexão reta 68">
            <a:extLst>
              <a:ext uri="{FF2B5EF4-FFF2-40B4-BE49-F238E27FC236}">
                <a16:creationId xmlns:a16="http://schemas.microsoft.com/office/drawing/2014/main" id="{3C14CE1B-5481-4CDE-9447-83F651E85C20}"/>
              </a:ext>
            </a:extLst>
          </p:cNvPr>
          <p:cNvCxnSpPr>
            <a:cxnSpLocks/>
          </p:cNvCxnSpPr>
          <p:nvPr/>
        </p:nvCxnSpPr>
        <p:spPr>
          <a:xfrm>
            <a:off x="7241303" y="1671779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exão reta 69">
            <a:extLst>
              <a:ext uri="{FF2B5EF4-FFF2-40B4-BE49-F238E27FC236}">
                <a16:creationId xmlns:a16="http://schemas.microsoft.com/office/drawing/2014/main" id="{3F727BC7-EDE8-4B72-A1DB-5A6D57772778}"/>
              </a:ext>
            </a:extLst>
          </p:cNvPr>
          <p:cNvCxnSpPr>
            <a:cxnSpLocks/>
          </p:cNvCxnSpPr>
          <p:nvPr/>
        </p:nvCxnSpPr>
        <p:spPr>
          <a:xfrm>
            <a:off x="7504540" y="1671779"/>
            <a:ext cx="184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3" name="Imagem 72">
            <a:extLst>
              <a:ext uri="{FF2B5EF4-FFF2-40B4-BE49-F238E27FC236}">
                <a16:creationId xmlns:a16="http://schemas.microsoft.com/office/drawing/2014/main" id="{2C7BE0A8-F4B6-45DA-A029-5F7A3FEC9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962394" y="1561375"/>
            <a:ext cx="314036" cy="220807"/>
          </a:xfrm>
          <a:prstGeom prst="rect">
            <a:avLst/>
          </a:prstGeom>
        </p:spPr>
      </p:pic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9AD78D87-9475-4CA7-8A0E-131468F4E9F0}"/>
              </a:ext>
            </a:extLst>
          </p:cNvPr>
          <p:cNvSpPr/>
          <p:nvPr/>
        </p:nvSpPr>
        <p:spPr>
          <a:xfrm>
            <a:off x="720437" y="914400"/>
            <a:ext cx="2819390" cy="5072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6B715AF-A03F-42F9-AD32-7E3B434DE4E2}"/>
              </a:ext>
            </a:extLst>
          </p:cNvPr>
          <p:cNvSpPr/>
          <p:nvPr/>
        </p:nvSpPr>
        <p:spPr>
          <a:xfrm>
            <a:off x="923493" y="1442877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Triângulo isósceles 79">
            <a:extLst>
              <a:ext uri="{FF2B5EF4-FFF2-40B4-BE49-F238E27FC236}">
                <a16:creationId xmlns:a16="http://schemas.microsoft.com/office/drawing/2014/main" id="{D044299C-9588-4E89-BAC2-294D89EDB73B}"/>
              </a:ext>
            </a:extLst>
          </p:cNvPr>
          <p:cNvSpPr/>
          <p:nvPr/>
        </p:nvSpPr>
        <p:spPr>
          <a:xfrm>
            <a:off x="929028" y="125821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Triângulo isósceles 80">
            <a:extLst>
              <a:ext uri="{FF2B5EF4-FFF2-40B4-BE49-F238E27FC236}">
                <a16:creationId xmlns:a16="http://schemas.microsoft.com/office/drawing/2014/main" id="{76F3A972-2DBF-4712-8FAD-DA51F38B2D26}"/>
              </a:ext>
            </a:extLst>
          </p:cNvPr>
          <p:cNvSpPr/>
          <p:nvPr/>
        </p:nvSpPr>
        <p:spPr>
          <a:xfrm>
            <a:off x="1101762" y="125805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Triângulo isósceles 81">
            <a:extLst>
              <a:ext uri="{FF2B5EF4-FFF2-40B4-BE49-F238E27FC236}">
                <a16:creationId xmlns:a16="http://schemas.microsoft.com/office/drawing/2014/main" id="{102BAB2E-01F7-43DD-9954-91EFDB373656}"/>
              </a:ext>
            </a:extLst>
          </p:cNvPr>
          <p:cNvSpPr/>
          <p:nvPr/>
        </p:nvSpPr>
        <p:spPr>
          <a:xfrm>
            <a:off x="1257839" y="125805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Triângulo isósceles 82">
            <a:extLst>
              <a:ext uri="{FF2B5EF4-FFF2-40B4-BE49-F238E27FC236}">
                <a16:creationId xmlns:a16="http://schemas.microsoft.com/office/drawing/2014/main" id="{36D4F0FD-F527-4A2F-B513-74431C65A853}"/>
              </a:ext>
            </a:extLst>
          </p:cNvPr>
          <p:cNvSpPr/>
          <p:nvPr/>
        </p:nvSpPr>
        <p:spPr>
          <a:xfrm>
            <a:off x="1442544" y="125805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4" name="Triângulo isósceles 83">
            <a:extLst>
              <a:ext uri="{FF2B5EF4-FFF2-40B4-BE49-F238E27FC236}">
                <a16:creationId xmlns:a16="http://schemas.microsoft.com/office/drawing/2014/main" id="{9826BA12-CE0A-4FB2-BC5F-705775BDCC95}"/>
              </a:ext>
            </a:extLst>
          </p:cNvPr>
          <p:cNvSpPr/>
          <p:nvPr/>
        </p:nvSpPr>
        <p:spPr>
          <a:xfrm rot="10800000">
            <a:off x="929028" y="240364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Triângulo isósceles 84">
            <a:extLst>
              <a:ext uri="{FF2B5EF4-FFF2-40B4-BE49-F238E27FC236}">
                <a16:creationId xmlns:a16="http://schemas.microsoft.com/office/drawing/2014/main" id="{CD8858C7-260A-4518-B2D6-333B5FF4F88C}"/>
              </a:ext>
            </a:extLst>
          </p:cNvPr>
          <p:cNvSpPr/>
          <p:nvPr/>
        </p:nvSpPr>
        <p:spPr>
          <a:xfrm rot="10800000">
            <a:off x="1110544" y="240364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6" name="Triângulo isósceles 85">
            <a:extLst>
              <a:ext uri="{FF2B5EF4-FFF2-40B4-BE49-F238E27FC236}">
                <a16:creationId xmlns:a16="http://schemas.microsoft.com/office/drawing/2014/main" id="{E0E42127-021D-4119-AACF-FC26251F4F3F}"/>
              </a:ext>
            </a:extLst>
          </p:cNvPr>
          <p:cNvSpPr/>
          <p:nvPr/>
        </p:nvSpPr>
        <p:spPr>
          <a:xfrm rot="10800000">
            <a:off x="1250923" y="240364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Triângulo isósceles 86">
            <a:extLst>
              <a:ext uri="{FF2B5EF4-FFF2-40B4-BE49-F238E27FC236}">
                <a16:creationId xmlns:a16="http://schemas.microsoft.com/office/drawing/2014/main" id="{DFEE98BA-321E-42EB-9276-416A57364F7D}"/>
              </a:ext>
            </a:extLst>
          </p:cNvPr>
          <p:cNvSpPr/>
          <p:nvPr/>
        </p:nvSpPr>
        <p:spPr>
          <a:xfrm rot="10800000">
            <a:off x="1414401" y="241288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9" name="Imagem 88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1337D317-AFA5-43FA-A49D-7AF6A997D9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12435">
            <a:off x="951036" y="1516652"/>
            <a:ext cx="664654" cy="886206"/>
          </a:xfrm>
          <a:prstGeom prst="ellipse">
            <a:avLst/>
          </a:prstGeom>
        </p:spPr>
      </p:pic>
      <p:pic>
        <p:nvPicPr>
          <p:cNvPr id="90" name="Imagem 89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543AA310-E6BC-417A-AB8B-31FAB8B3D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9027" y="1976141"/>
            <a:ext cx="371229" cy="371229"/>
          </a:xfrm>
          <a:prstGeom prst="rect">
            <a:avLst/>
          </a:prstGeom>
        </p:spPr>
      </p:pic>
      <p:sp>
        <p:nvSpPr>
          <p:cNvPr id="91" name="Retângulo 90">
            <a:extLst>
              <a:ext uri="{FF2B5EF4-FFF2-40B4-BE49-F238E27FC236}">
                <a16:creationId xmlns:a16="http://schemas.microsoft.com/office/drawing/2014/main" id="{9FC659B6-90D0-4797-9907-08F0DBC355F1}"/>
              </a:ext>
            </a:extLst>
          </p:cNvPr>
          <p:cNvSpPr/>
          <p:nvPr/>
        </p:nvSpPr>
        <p:spPr>
          <a:xfrm>
            <a:off x="1760758" y="1449924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5C7301C6-FBCF-4A7B-B83D-19EDBF7E39B1}"/>
              </a:ext>
            </a:extLst>
          </p:cNvPr>
          <p:cNvSpPr/>
          <p:nvPr/>
        </p:nvSpPr>
        <p:spPr>
          <a:xfrm>
            <a:off x="1766293" y="126525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3" name="Triângulo isósceles 92">
            <a:extLst>
              <a:ext uri="{FF2B5EF4-FFF2-40B4-BE49-F238E27FC236}">
                <a16:creationId xmlns:a16="http://schemas.microsoft.com/office/drawing/2014/main" id="{DF4E25A5-B60E-4E27-BF78-3CB58389A008}"/>
              </a:ext>
            </a:extLst>
          </p:cNvPr>
          <p:cNvSpPr/>
          <p:nvPr/>
        </p:nvSpPr>
        <p:spPr>
          <a:xfrm>
            <a:off x="1939027" y="126510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4" name="Triângulo isósceles 93">
            <a:extLst>
              <a:ext uri="{FF2B5EF4-FFF2-40B4-BE49-F238E27FC236}">
                <a16:creationId xmlns:a16="http://schemas.microsoft.com/office/drawing/2014/main" id="{361925BD-30C0-4C9C-93BD-0DFE8C147158}"/>
              </a:ext>
            </a:extLst>
          </p:cNvPr>
          <p:cNvSpPr/>
          <p:nvPr/>
        </p:nvSpPr>
        <p:spPr>
          <a:xfrm>
            <a:off x="2095104" y="126510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5AA8B3B3-D2A8-4FB6-9637-F93E3E25EC44}"/>
              </a:ext>
            </a:extLst>
          </p:cNvPr>
          <p:cNvSpPr/>
          <p:nvPr/>
        </p:nvSpPr>
        <p:spPr>
          <a:xfrm>
            <a:off x="2279809" y="126510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6" name="Triângulo isósceles 95">
            <a:extLst>
              <a:ext uri="{FF2B5EF4-FFF2-40B4-BE49-F238E27FC236}">
                <a16:creationId xmlns:a16="http://schemas.microsoft.com/office/drawing/2014/main" id="{846823E9-0F6D-472E-83FA-875A469F29B2}"/>
              </a:ext>
            </a:extLst>
          </p:cNvPr>
          <p:cNvSpPr/>
          <p:nvPr/>
        </p:nvSpPr>
        <p:spPr>
          <a:xfrm rot="10800000">
            <a:off x="1766293" y="241069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Triângulo isósceles 96">
            <a:extLst>
              <a:ext uri="{FF2B5EF4-FFF2-40B4-BE49-F238E27FC236}">
                <a16:creationId xmlns:a16="http://schemas.microsoft.com/office/drawing/2014/main" id="{D7F04C29-9BAE-4FEC-A6B2-2A3BD91AF1B7}"/>
              </a:ext>
            </a:extLst>
          </p:cNvPr>
          <p:cNvSpPr/>
          <p:nvPr/>
        </p:nvSpPr>
        <p:spPr>
          <a:xfrm rot="10800000">
            <a:off x="1947809" y="241069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C567A78B-732F-41AE-AB71-8DF9D734A098}"/>
              </a:ext>
            </a:extLst>
          </p:cNvPr>
          <p:cNvSpPr/>
          <p:nvPr/>
        </p:nvSpPr>
        <p:spPr>
          <a:xfrm rot="10800000">
            <a:off x="2088188" y="241069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DB320F70-E8E3-42E9-8D86-7691C13B098B}"/>
              </a:ext>
            </a:extLst>
          </p:cNvPr>
          <p:cNvSpPr/>
          <p:nvPr/>
        </p:nvSpPr>
        <p:spPr>
          <a:xfrm rot="10800000">
            <a:off x="2251666" y="241992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0" name="Imagem 99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D916AD7-584A-446E-9903-505C2E60A7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12435">
            <a:off x="1731926" y="1525766"/>
            <a:ext cx="664654" cy="886206"/>
          </a:xfrm>
          <a:prstGeom prst="ellipse">
            <a:avLst/>
          </a:prstGeom>
        </p:spPr>
      </p:pic>
      <p:pic>
        <p:nvPicPr>
          <p:cNvPr id="101" name="Imagem 100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7B7CEE9C-2D2B-45E4-A0CB-961DFE1CB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66292" y="1983188"/>
            <a:ext cx="371229" cy="371229"/>
          </a:xfrm>
          <a:prstGeom prst="rect">
            <a:avLst/>
          </a:prstGeom>
        </p:spPr>
      </p:pic>
      <p:sp>
        <p:nvSpPr>
          <p:cNvPr id="102" name="Retângulo 101">
            <a:extLst>
              <a:ext uri="{FF2B5EF4-FFF2-40B4-BE49-F238E27FC236}">
                <a16:creationId xmlns:a16="http://schemas.microsoft.com/office/drawing/2014/main" id="{E409882B-AA7A-435B-97CA-D62115E27484}"/>
              </a:ext>
            </a:extLst>
          </p:cNvPr>
          <p:cNvSpPr/>
          <p:nvPr/>
        </p:nvSpPr>
        <p:spPr>
          <a:xfrm>
            <a:off x="2586425" y="1449924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F858F7B8-F597-442C-B7B0-8B57A1728E68}"/>
              </a:ext>
            </a:extLst>
          </p:cNvPr>
          <p:cNvSpPr/>
          <p:nvPr/>
        </p:nvSpPr>
        <p:spPr>
          <a:xfrm>
            <a:off x="2591960" y="126525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E97CFD1F-3EE9-48C4-8D05-332B0B6A406C}"/>
              </a:ext>
            </a:extLst>
          </p:cNvPr>
          <p:cNvSpPr/>
          <p:nvPr/>
        </p:nvSpPr>
        <p:spPr>
          <a:xfrm>
            <a:off x="2764694" y="126510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5" name="Triângulo isósceles 104">
            <a:extLst>
              <a:ext uri="{FF2B5EF4-FFF2-40B4-BE49-F238E27FC236}">
                <a16:creationId xmlns:a16="http://schemas.microsoft.com/office/drawing/2014/main" id="{40A5CCB9-8F85-4190-BFBA-0BD2579724F2}"/>
              </a:ext>
            </a:extLst>
          </p:cNvPr>
          <p:cNvSpPr/>
          <p:nvPr/>
        </p:nvSpPr>
        <p:spPr>
          <a:xfrm>
            <a:off x="2920771" y="126510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4ECFAF7C-46C3-4D92-AD19-2CD0A77132C2}"/>
              </a:ext>
            </a:extLst>
          </p:cNvPr>
          <p:cNvSpPr/>
          <p:nvPr/>
        </p:nvSpPr>
        <p:spPr>
          <a:xfrm>
            <a:off x="3105476" y="126510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Triângulo isósceles 106">
            <a:extLst>
              <a:ext uri="{FF2B5EF4-FFF2-40B4-BE49-F238E27FC236}">
                <a16:creationId xmlns:a16="http://schemas.microsoft.com/office/drawing/2014/main" id="{7C2C77F4-8E8F-4C34-B6EE-CB49DD293EF5}"/>
              </a:ext>
            </a:extLst>
          </p:cNvPr>
          <p:cNvSpPr/>
          <p:nvPr/>
        </p:nvSpPr>
        <p:spPr>
          <a:xfrm rot="10800000">
            <a:off x="2591960" y="241069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CFDAAD73-FD09-4586-8A8E-83C65161B3BE}"/>
              </a:ext>
            </a:extLst>
          </p:cNvPr>
          <p:cNvSpPr/>
          <p:nvPr/>
        </p:nvSpPr>
        <p:spPr>
          <a:xfrm rot="10800000">
            <a:off x="2773476" y="241069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1CCF783C-E800-4667-87DC-9CF51EF0A6B9}"/>
              </a:ext>
            </a:extLst>
          </p:cNvPr>
          <p:cNvSpPr/>
          <p:nvPr/>
        </p:nvSpPr>
        <p:spPr>
          <a:xfrm rot="10800000">
            <a:off x="2913855" y="241069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3C07FF81-098D-45B5-94D7-2B8F4E9A6E73}"/>
              </a:ext>
            </a:extLst>
          </p:cNvPr>
          <p:cNvSpPr/>
          <p:nvPr/>
        </p:nvSpPr>
        <p:spPr>
          <a:xfrm rot="10800000">
            <a:off x="3077333" y="241992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1" name="Imagem 110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6B0425AD-B97F-4996-8D40-B6752FD790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12435">
            <a:off x="2558061" y="1534958"/>
            <a:ext cx="664654" cy="886206"/>
          </a:xfrm>
          <a:prstGeom prst="ellipse">
            <a:avLst/>
          </a:prstGeom>
        </p:spPr>
      </p:pic>
      <p:pic>
        <p:nvPicPr>
          <p:cNvPr id="112" name="Imagem 111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95E98513-9064-482E-8A01-61F6EA652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591959" y="1983188"/>
            <a:ext cx="371229" cy="371229"/>
          </a:xfrm>
          <a:prstGeom prst="rect">
            <a:avLst/>
          </a:prstGeom>
        </p:spPr>
      </p:pic>
      <p:sp>
        <p:nvSpPr>
          <p:cNvPr id="113" name="Retângulo 112">
            <a:extLst>
              <a:ext uri="{FF2B5EF4-FFF2-40B4-BE49-F238E27FC236}">
                <a16:creationId xmlns:a16="http://schemas.microsoft.com/office/drawing/2014/main" id="{F6899C9C-AEDB-40D5-881B-BF10CD40F89A}"/>
              </a:ext>
            </a:extLst>
          </p:cNvPr>
          <p:cNvSpPr/>
          <p:nvPr/>
        </p:nvSpPr>
        <p:spPr>
          <a:xfrm>
            <a:off x="923493" y="3038476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4" name="Triângulo isósceles 113">
            <a:extLst>
              <a:ext uri="{FF2B5EF4-FFF2-40B4-BE49-F238E27FC236}">
                <a16:creationId xmlns:a16="http://schemas.microsoft.com/office/drawing/2014/main" id="{A9761543-6A6A-4895-909D-0273E7DDFBFA}"/>
              </a:ext>
            </a:extLst>
          </p:cNvPr>
          <p:cNvSpPr/>
          <p:nvPr/>
        </p:nvSpPr>
        <p:spPr>
          <a:xfrm>
            <a:off x="929028" y="285381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5" name="Triângulo isósceles 114">
            <a:extLst>
              <a:ext uri="{FF2B5EF4-FFF2-40B4-BE49-F238E27FC236}">
                <a16:creationId xmlns:a16="http://schemas.microsoft.com/office/drawing/2014/main" id="{82B0E7E5-2884-4C13-9B95-3D5F38DB4B29}"/>
              </a:ext>
            </a:extLst>
          </p:cNvPr>
          <p:cNvSpPr/>
          <p:nvPr/>
        </p:nvSpPr>
        <p:spPr>
          <a:xfrm>
            <a:off x="1101762" y="285365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6" name="Triângulo isósceles 115">
            <a:extLst>
              <a:ext uri="{FF2B5EF4-FFF2-40B4-BE49-F238E27FC236}">
                <a16:creationId xmlns:a16="http://schemas.microsoft.com/office/drawing/2014/main" id="{0F18FF19-BC10-4F76-AEAD-70E1892A6DCB}"/>
              </a:ext>
            </a:extLst>
          </p:cNvPr>
          <p:cNvSpPr/>
          <p:nvPr/>
        </p:nvSpPr>
        <p:spPr>
          <a:xfrm>
            <a:off x="1257839" y="285365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7" name="Triângulo isósceles 116">
            <a:extLst>
              <a:ext uri="{FF2B5EF4-FFF2-40B4-BE49-F238E27FC236}">
                <a16:creationId xmlns:a16="http://schemas.microsoft.com/office/drawing/2014/main" id="{D63E338E-8F4D-48E6-9AF5-060F7C8414E4}"/>
              </a:ext>
            </a:extLst>
          </p:cNvPr>
          <p:cNvSpPr/>
          <p:nvPr/>
        </p:nvSpPr>
        <p:spPr>
          <a:xfrm>
            <a:off x="1442544" y="285365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1AF926A4-8C34-4514-AEB3-69AF0EE3D76B}"/>
              </a:ext>
            </a:extLst>
          </p:cNvPr>
          <p:cNvSpPr/>
          <p:nvPr/>
        </p:nvSpPr>
        <p:spPr>
          <a:xfrm rot="10800000">
            <a:off x="929028" y="399924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9" name="Triângulo isósceles 118">
            <a:extLst>
              <a:ext uri="{FF2B5EF4-FFF2-40B4-BE49-F238E27FC236}">
                <a16:creationId xmlns:a16="http://schemas.microsoft.com/office/drawing/2014/main" id="{985983B9-D7B4-47FB-B8FA-BA3C1466C2E1}"/>
              </a:ext>
            </a:extLst>
          </p:cNvPr>
          <p:cNvSpPr/>
          <p:nvPr/>
        </p:nvSpPr>
        <p:spPr>
          <a:xfrm rot="10800000">
            <a:off x="1110544" y="399924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49D5338F-37F4-4014-A413-E8E5FF0A5BBD}"/>
              </a:ext>
            </a:extLst>
          </p:cNvPr>
          <p:cNvSpPr/>
          <p:nvPr/>
        </p:nvSpPr>
        <p:spPr>
          <a:xfrm rot="10800000">
            <a:off x="1250923" y="399924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CF738AF9-E225-4525-BDAB-98E14EF6F018}"/>
              </a:ext>
            </a:extLst>
          </p:cNvPr>
          <p:cNvSpPr/>
          <p:nvPr/>
        </p:nvSpPr>
        <p:spPr>
          <a:xfrm rot="10800000">
            <a:off x="1414401" y="400847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2" name="Imagem 121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C5F127DC-0FCA-4149-9B1E-9D3F9A668F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12435">
            <a:off x="904967" y="3125692"/>
            <a:ext cx="664654" cy="886206"/>
          </a:xfrm>
          <a:prstGeom prst="ellipse">
            <a:avLst/>
          </a:prstGeom>
        </p:spPr>
      </p:pic>
      <p:pic>
        <p:nvPicPr>
          <p:cNvPr id="123" name="Imagem 122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18EF09FC-06AB-480C-AB97-B1ABBF6A6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9027" y="3571740"/>
            <a:ext cx="371229" cy="371229"/>
          </a:xfrm>
          <a:prstGeom prst="rect">
            <a:avLst/>
          </a:prstGeom>
        </p:spPr>
      </p:pic>
      <p:sp>
        <p:nvSpPr>
          <p:cNvPr id="124" name="Retângulo 123">
            <a:extLst>
              <a:ext uri="{FF2B5EF4-FFF2-40B4-BE49-F238E27FC236}">
                <a16:creationId xmlns:a16="http://schemas.microsoft.com/office/drawing/2014/main" id="{F2D565B9-2895-46E8-8FF7-69352E7AB5BC}"/>
              </a:ext>
            </a:extLst>
          </p:cNvPr>
          <p:cNvSpPr/>
          <p:nvPr/>
        </p:nvSpPr>
        <p:spPr>
          <a:xfrm>
            <a:off x="1746565" y="3055999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5" name="Triângulo isósceles 124">
            <a:extLst>
              <a:ext uri="{FF2B5EF4-FFF2-40B4-BE49-F238E27FC236}">
                <a16:creationId xmlns:a16="http://schemas.microsoft.com/office/drawing/2014/main" id="{9A8F4A33-FB23-42AE-8256-9C06833F777C}"/>
              </a:ext>
            </a:extLst>
          </p:cNvPr>
          <p:cNvSpPr/>
          <p:nvPr/>
        </p:nvSpPr>
        <p:spPr>
          <a:xfrm>
            <a:off x="1752100" y="287133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6" name="Triângulo isósceles 125">
            <a:extLst>
              <a:ext uri="{FF2B5EF4-FFF2-40B4-BE49-F238E27FC236}">
                <a16:creationId xmlns:a16="http://schemas.microsoft.com/office/drawing/2014/main" id="{30558A6B-4D59-4F48-8259-FF26E28A7643}"/>
              </a:ext>
            </a:extLst>
          </p:cNvPr>
          <p:cNvSpPr/>
          <p:nvPr/>
        </p:nvSpPr>
        <p:spPr>
          <a:xfrm>
            <a:off x="1924834" y="287117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CF7FF780-C0D6-4DE6-BD3B-853C9DBBCCA2}"/>
              </a:ext>
            </a:extLst>
          </p:cNvPr>
          <p:cNvSpPr/>
          <p:nvPr/>
        </p:nvSpPr>
        <p:spPr>
          <a:xfrm>
            <a:off x="2080911" y="287117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8" name="Triângulo isósceles 127">
            <a:extLst>
              <a:ext uri="{FF2B5EF4-FFF2-40B4-BE49-F238E27FC236}">
                <a16:creationId xmlns:a16="http://schemas.microsoft.com/office/drawing/2014/main" id="{65A3149E-1B25-4587-B500-480B8EDC7641}"/>
              </a:ext>
            </a:extLst>
          </p:cNvPr>
          <p:cNvSpPr/>
          <p:nvPr/>
        </p:nvSpPr>
        <p:spPr>
          <a:xfrm>
            <a:off x="2265616" y="2871179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9" name="Triângulo isósceles 128">
            <a:extLst>
              <a:ext uri="{FF2B5EF4-FFF2-40B4-BE49-F238E27FC236}">
                <a16:creationId xmlns:a16="http://schemas.microsoft.com/office/drawing/2014/main" id="{F15719C1-550B-4B22-86D6-4345F7AAC730}"/>
              </a:ext>
            </a:extLst>
          </p:cNvPr>
          <p:cNvSpPr/>
          <p:nvPr/>
        </p:nvSpPr>
        <p:spPr>
          <a:xfrm rot="10800000">
            <a:off x="1752100" y="40167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0" name="Triângulo isósceles 129">
            <a:extLst>
              <a:ext uri="{FF2B5EF4-FFF2-40B4-BE49-F238E27FC236}">
                <a16:creationId xmlns:a16="http://schemas.microsoft.com/office/drawing/2014/main" id="{229BB5D3-966A-4337-9352-96ED126C6407}"/>
              </a:ext>
            </a:extLst>
          </p:cNvPr>
          <p:cNvSpPr/>
          <p:nvPr/>
        </p:nvSpPr>
        <p:spPr>
          <a:xfrm rot="10800000">
            <a:off x="1933616" y="40167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1" name="Triângulo isósceles 130">
            <a:extLst>
              <a:ext uri="{FF2B5EF4-FFF2-40B4-BE49-F238E27FC236}">
                <a16:creationId xmlns:a16="http://schemas.microsoft.com/office/drawing/2014/main" id="{CF4C246F-4A07-425A-9CC1-1E3A41AFF9D8}"/>
              </a:ext>
            </a:extLst>
          </p:cNvPr>
          <p:cNvSpPr/>
          <p:nvPr/>
        </p:nvSpPr>
        <p:spPr>
          <a:xfrm rot="10800000">
            <a:off x="2073995" y="4016766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2" name="Triângulo isósceles 131">
            <a:extLst>
              <a:ext uri="{FF2B5EF4-FFF2-40B4-BE49-F238E27FC236}">
                <a16:creationId xmlns:a16="http://schemas.microsoft.com/office/drawing/2014/main" id="{DD2680A2-7A29-43D3-AA27-DDF24A0E5B9D}"/>
              </a:ext>
            </a:extLst>
          </p:cNvPr>
          <p:cNvSpPr/>
          <p:nvPr/>
        </p:nvSpPr>
        <p:spPr>
          <a:xfrm rot="10800000">
            <a:off x="2237473" y="402600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3" name="Imagem 132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D557E74-73EB-4886-9928-8E6A0381D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12435">
            <a:off x="1728039" y="3143215"/>
            <a:ext cx="664654" cy="886206"/>
          </a:xfrm>
          <a:prstGeom prst="ellipse">
            <a:avLst/>
          </a:prstGeom>
        </p:spPr>
      </p:pic>
      <p:pic>
        <p:nvPicPr>
          <p:cNvPr id="134" name="Imagem 133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411280D8-E64A-4888-AE5C-00DBB54FB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2099" y="3589263"/>
            <a:ext cx="371229" cy="371229"/>
          </a:xfrm>
          <a:prstGeom prst="rect">
            <a:avLst/>
          </a:prstGeom>
        </p:spPr>
      </p:pic>
      <p:sp>
        <p:nvSpPr>
          <p:cNvPr id="135" name="Retângulo 134">
            <a:extLst>
              <a:ext uri="{FF2B5EF4-FFF2-40B4-BE49-F238E27FC236}">
                <a16:creationId xmlns:a16="http://schemas.microsoft.com/office/drawing/2014/main" id="{43B9C93E-0312-43DE-BEF4-3A12AC604EB2}"/>
              </a:ext>
            </a:extLst>
          </p:cNvPr>
          <p:cNvSpPr/>
          <p:nvPr/>
        </p:nvSpPr>
        <p:spPr>
          <a:xfrm>
            <a:off x="2586298" y="3056000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6" name="Triângulo isósceles 135">
            <a:extLst>
              <a:ext uri="{FF2B5EF4-FFF2-40B4-BE49-F238E27FC236}">
                <a16:creationId xmlns:a16="http://schemas.microsoft.com/office/drawing/2014/main" id="{0615CECA-9C5F-46B4-A27A-2FBA50EA4B2A}"/>
              </a:ext>
            </a:extLst>
          </p:cNvPr>
          <p:cNvSpPr/>
          <p:nvPr/>
        </p:nvSpPr>
        <p:spPr>
          <a:xfrm>
            <a:off x="2591833" y="287133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73BA5DE4-30DB-47EB-A2C4-AD95E7C90B4C}"/>
              </a:ext>
            </a:extLst>
          </p:cNvPr>
          <p:cNvSpPr/>
          <p:nvPr/>
        </p:nvSpPr>
        <p:spPr>
          <a:xfrm>
            <a:off x="2764567" y="287118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07B8B723-FE06-4EF3-AD29-5824F4995513}"/>
              </a:ext>
            </a:extLst>
          </p:cNvPr>
          <p:cNvSpPr/>
          <p:nvPr/>
        </p:nvSpPr>
        <p:spPr>
          <a:xfrm>
            <a:off x="2920644" y="287118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9" name="Triângulo isósceles 138">
            <a:extLst>
              <a:ext uri="{FF2B5EF4-FFF2-40B4-BE49-F238E27FC236}">
                <a16:creationId xmlns:a16="http://schemas.microsoft.com/office/drawing/2014/main" id="{C6ADAAE1-3B44-462F-A19D-9CED0C5E5032}"/>
              </a:ext>
            </a:extLst>
          </p:cNvPr>
          <p:cNvSpPr/>
          <p:nvPr/>
        </p:nvSpPr>
        <p:spPr>
          <a:xfrm>
            <a:off x="3105349" y="287118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0" name="Triângulo isósceles 139">
            <a:extLst>
              <a:ext uri="{FF2B5EF4-FFF2-40B4-BE49-F238E27FC236}">
                <a16:creationId xmlns:a16="http://schemas.microsoft.com/office/drawing/2014/main" id="{9DDC58A1-6FEF-4B8C-B3BF-77EB038057ED}"/>
              </a:ext>
            </a:extLst>
          </p:cNvPr>
          <p:cNvSpPr/>
          <p:nvPr/>
        </p:nvSpPr>
        <p:spPr>
          <a:xfrm rot="10800000">
            <a:off x="2591833" y="401676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D578B914-0F1B-465B-BD5D-881EA226CAD7}"/>
              </a:ext>
            </a:extLst>
          </p:cNvPr>
          <p:cNvSpPr/>
          <p:nvPr/>
        </p:nvSpPr>
        <p:spPr>
          <a:xfrm rot="10800000">
            <a:off x="2773349" y="401676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2" name="Triângulo isósceles 141">
            <a:extLst>
              <a:ext uri="{FF2B5EF4-FFF2-40B4-BE49-F238E27FC236}">
                <a16:creationId xmlns:a16="http://schemas.microsoft.com/office/drawing/2014/main" id="{1DA3B672-864A-49C2-9B91-0C6D2F29D2AD}"/>
              </a:ext>
            </a:extLst>
          </p:cNvPr>
          <p:cNvSpPr/>
          <p:nvPr/>
        </p:nvSpPr>
        <p:spPr>
          <a:xfrm rot="10800000">
            <a:off x="2913728" y="401676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C48AC5D8-44EC-4ECB-BC9B-B3D8BF36D744}"/>
              </a:ext>
            </a:extLst>
          </p:cNvPr>
          <p:cNvSpPr/>
          <p:nvPr/>
        </p:nvSpPr>
        <p:spPr>
          <a:xfrm rot="10800000">
            <a:off x="3077206" y="4026003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4" name="Imagem 143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55972E6A-815F-403D-AB8E-D3FADED3D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12435">
            <a:off x="2567772" y="3143216"/>
            <a:ext cx="664654" cy="886206"/>
          </a:xfrm>
          <a:prstGeom prst="ellipse">
            <a:avLst/>
          </a:prstGeom>
        </p:spPr>
      </p:pic>
      <p:pic>
        <p:nvPicPr>
          <p:cNvPr id="145" name="Imagem 144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48A8CF19-630C-465E-86C3-81D63DC3C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591832" y="3589264"/>
            <a:ext cx="371229" cy="371229"/>
          </a:xfrm>
          <a:prstGeom prst="rect">
            <a:avLst/>
          </a:prstGeom>
        </p:spPr>
      </p:pic>
      <p:sp>
        <p:nvSpPr>
          <p:cNvPr id="147" name="Retângulo 146">
            <a:extLst>
              <a:ext uri="{FF2B5EF4-FFF2-40B4-BE49-F238E27FC236}">
                <a16:creationId xmlns:a16="http://schemas.microsoft.com/office/drawing/2014/main" id="{D62C7224-FA86-4154-86B6-0A038E519C4D}"/>
              </a:ext>
            </a:extLst>
          </p:cNvPr>
          <p:cNvSpPr/>
          <p:nvPr/>
        </p:nvSpPr>
        <p:spPr>
          <a:xfrm>
            <a:off x="936317" y="4561924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8" name="Triângulo isósceles 147">
            <a:extLst>
              <a:ext uri="{FF2B5EF4-FFF2-40B4-BE49-F238E27FC236}">
                <a16:creationId xmlns:a16="http://schemas.microsoft.com/office/drawing/2014/main" id="{C45DC63D-758B-484F-AA3A-4FC345EEDE4B}"/>
              </a:ext>
            </a:extLst>
          </p:cNvPr>
          <p:cNvSpPr/>
          <p:nvPr/>
        </p:nvSpPr>
        <p:spPr>
          <a:xfrm>
            <a:off x="941852" y="437725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9" name="Triângulo isósceles 148">
            <a:extLst>
              <a:ext uri="{FF2B5EF4-FFF2-40B4-BE49-F238E27FC236}">
                <a16:creationId xmlns:a16="http://schemas.microsoft.com/office/drawing/2014/main" id="{319A2826-8BDC-4F55-9B90-43326070F018}"/>
              </a:ext>
            </a:extLst>
          </p:cNvPr>
          <p:cNvSpPr/>
          <p:nvPr/>
        </p:nvSpPr>
        <p:spPr>
          <a:xfrm>
            <a:off x="1114586" y="437710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0" name="Triângulo isósceles 149">
            <a:extLst>
              <a:ext uri="{FF2B5EF4-FFF2-40B4-BE49-F238E27FC236}">
                <a16:creationId xmlns:a16="http://schemas.microsoft.com/office/drawing/2014/main" id="{22E46D16-01B1-4BF7-8945-77DADEE3918C}"/>
              </a:ext>
            </a:extLst>
          </p:cNvPr>
          <p:cNvSpPr/>
          <p:nvPr/>
        </p:nvSpPr>
        <p:spPr>
          <a:xfrm>
            <a:off x="1270663" y="437710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1" name="Triângulo isósceles 150">
            <a:extLst>
              <a:ext uri="{FF2B5EF4-FFF2-40B4-BE49-F238E27FC236}">
                <a16:creationId xmlns:a16="http://schemas.microsoft.com/office/drawing/2014/main" id="{01F72928-C62F-427D-9B6D-85A2E89C75E0}"/>
              </a:ext>
            </a:extLst>
          </p:cNvPr>
          <p:cNvSpPr/>
          <p:nvPr/>
        </p:nvSpPr>
        <p:spPr>
          <a:xfrm>
            <a:off x="1455368" y="437710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2" name="Triângulo isósceles 151">
            <a:extLst>
              <a:ext uri="{FF2B5EF4-FFF2-40B4-BE49-F238E27FC236}">
                <a16:creationId xmlns:a16="http://schemas.microsoft.com/office/drawing/2014/main" id="{228FDBFD-5C23-4A65-B08B-6FEDA79D4470}"/>
              </a:ext>
            </a:extLst>
          </p:cNvPr>
          <p:cNvSpPr/>
          <p:nvPr/>
        </p:nvSpPr>
        <p:spPr>
          <a:xfrm rot="10800000">
            <a:off x="941852" y="552269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3" name="Triângulo isósceles 152">
            <a:extLst>
              <a:ext uri="{FF2B5EF4-FFF2-40B4-BE49-F238E27FC236}">
                <a16:creationId xmlns:a16="http://schemas.microsoft.com/office/drawing/2014/main" id="{97E64AFC-DC2B-4002-ABF8-C08B3F97582D}"/>
              </a:ext>
            </a:extLst>
          </p:cNvPr>
          <p:cNvSpPr/>
          <p:nvPr/>
        </p:nvSpPr>
        <p:spPr>
          <a:xfrm rot="10800000">
            <a:off x="1123368" y="552269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4" name="Triângulo isósceles 153">
            <a:extLst>
              <a:ext uri="{FF2B5EF4-FFF2-40B4-BE49-F238E27FC236}">
                <a16:creationId xmlns:a16="http://schemas.microsoft.com/office/drawing/2014/main" id="{48749E87-FABB-4668-9AE3-4524EC3DA8DA}"/>
              </a:ext>
            </a:extLst>
          </p:cNvPr>
          <p:cNvSpPr/>
          <p:nvPr/>
        </p:nvSpPr>
        <p:spPr>
          <a:xfrm rot="10800000">
            <a:off x="1263747" y="552269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5" name="Triângulo isósceles 154">
            <a:extLst>
              <a:ext uri="{FF2B5EF4-FFF2-40B4-BE49-F238E27FC236}">
                <a16:creationId xmlns:a16="http://schemas.microsoft.com/office/drawing/2014/main" id="{B146E5E4-132F-4FA7-9A84-D61400092473}"/>
              </a:ext>
            </a:extLst>
          </p:cNvPr>
          <p:cNvSpPr/>
          <p:nvPr/>
        </p:nvSpPr>
        <p:spPr>
          <a:xfrm rot="10800000">
            <a:off x="1427225" y="553192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6" name="Imagem 155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0D915E1D-BD00-4506-BE96-771411A5C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12435">
            <a:off x="917791" y="4649140"/>
            <a:ext cx="664654" cy="886206"/>
          </a:xfrm>
          <a:prstGeom prst="ellipse">
            <a:avLst/>
          </a:prstGeom>
        </p:spPr>
      </p:pic>
      <p:pic>
        <p:nvPicPr>
          <p:cNvPr id="157" name="Imagem 156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22D66DC6-1ACB-440F-B29D-4C9AC9C00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1851" y="5095188"/>
            <a:ext cx="371229" cy="371229"/>
          </a:xfrm>
          <a:prstGeom prst="rect">
            <a:avLst/>
          </a:prstGeom>
        </p:spPr>
      </p:pic>
      <p:sp>
        <p:nvSpPr>
          <p:cNvPr id="158" name="Retângulo 157">
            <a:extLst>
              <a:ext uri="{FF2B5EF4-FFF2-40B4-BE49-F238E27FC236}">
                <a16:creationId xmlns:a16="http://schemas.microsoft.com/office/drawing/2014/main" id="{1B0AE63D-89AB-45D1-B979-5C6EFBD6DDF0}"/>
              </a:ext>
            </a:extLst>
          </p:cNvPr>
          <p:cNvSpPr/>
          <p:nvPr/>
        </p:nvSpPr>
        <p:spPr>
          <a:xfrm>
            <a:off x="1759389" y="4579447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9" name="Triângulo isósceles 158">
            <a:extLst>
              <a:ext uri="{FF2B5EF4-FFF2-40B4-BE49-F238E27FC236}">
                <a16:creationId xmlns:a16="http://schemas.microsoft.com/office/drawing/2014/main" id="{75A75CA9-5928-480A-A615-242B77134A37}"/>
              </a:ext>
            </a:extLst>
          </p:cNvPr>
          <p:cNvSpPr/>
          <p:nvPr/>
        </p:nvSpPr>
        <p:spPr>
          <a:xfrm>
            <a:off x="1764924" y="439478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0" name="Triângulo isósceles 159">
            <a:extLst>
              <a:ext uri="{FF2B5EF4-FFF2-40B4-BE49-F238E27FC236}">
                <a16:creationId xmlns:a16="http://schemas.microsoft.com/office/drawing/2014/main" id="{44C27871-5D12-4972-B1F8-22ED5A9F8F52}"/>
              </a:ext>
            </a:extLst>
          </p:cNvPr>
          <p:cNvSpPr/>
          <p:nvPr/>
        </p:nvSpPr>
        <p:spPr>
          <a:xfrm>
            <a:off x="1937658" y="439462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1" name="Triângulo isósceles 160">
            <a:extLst>
              <a:ext uri="{FF2B5EF4-FFF2-40B4-BE49-F238E27FC236}">
                <a16:creationId xmlns:a16="http://schemas.microsoft.com/office/drawing/2014/main" id="{097DE548-C175-4D13-A99A-C10382849CF8}"/>
              </a:ext>
            </a:extLst>
          </p:cNvPr>
          <p:cNvSpPr/>
          <p:nvPr/>
        </p:nvSpPr>
        <p:spPr>
          <a:xfrm>
            <a:off x="2093735" y="439462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2" name="Triângulo isósceles 161">
            <a:extLst>
              <a:ext uri="{FF2B5EF4-FFF2-40B4-BE49-F238E27FC236}">
                <a16:creationId xmlns:a16="http://schemas.microsoft.com/office/drawing/2014/main" id="{CCCA4305-C766-4CF2-A517-BD7DC4B2ACAA}"/>
              </a:ext>
            </a:extLst>
          </p:cNvPr>
          <p:cNvSpPr/>
          <p:nvPr/>
        </p:nvSpPr>
        <p:spPr>
          <a:xfrm>
            <a:off x="2278440" y="4394627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3" name="Triângulo isósceles 162">
            <a:extLst>
              <a:ext uri="{FF2B5EF4-FFF2-40B4-BE49-F238E27FC236}">
                <a16:creationId xmlns:a16="http://schemas.microsoft.com/office/drawing/2014/main" id="{D1B38589-7C35-4AA8-BDB8-8A573B943F47}"/>
              </a:ext>
            </a:extLst>
          </p:cNvPr>
          <p:cNvSpPr/>
          <p:nvPr/>
        </p:nvSpPr>
        <p:spPr>
          <a:xfrm rot="10800000">
            <a:off x="1764924" y="554021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4" name="Triângulo isósceles 163">
            <a:extLst>
              <a:ext uri="{FF2B5EF4-FFF2-40B4-BE49-F238E27FC236}">
                <a16:creationId xmlns:a16="http://schemas.microsoft.com/office/drawing/2014/main" id="{097C0EF6-4B94-42FA-BA22-8DDB3A72B5EB}"/>
              </a:ext>
            </a:extLst>
          </p:cNvPr>
          <p:cNvSpPr/>
          <p:nvPr/>
        </p:nvSpPr>
        <p:spPr>
          <a:xfrm rot="10800000">
            <a:off x="1946440" y="554021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5" name="Triângulo isósceles 164">
            <a:extLst>
              <a:ext uri="{FF2B5EF4-FFF2-40B4-BE49-F238E27FC236}">
                <a16:creationId xmlns:a16="http://schemas.microsoft.com/office/drawing/2014/main" id="{5D0C8D93-C721-4528-899C-D9B4A96B0A79}"/>
              </a:ext>
            </a:extLst>
          </p:cNvPr>
          <p:cNvSpPr/>
          <p:nvPr/>
        </p:nvSpPr>
        <p:spPr>
          <a:xfrm rot="10800000">
            <a:off x="2086819" y="5540214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6" name="Triângulo isósceles 165">
            <a:extLst>
              <a:ext uri="{FF2B5EF4-FFF2-40B4-BE49-F238E27FC236}">
                <a16:creationId xmlns:a16="http://schemas.microsoft.com/office/drawing/2014/main" id="{1343718B-CFCA-4482-A3A7-24E737850257}"/>
              </a:ext>
            </a:extLst>
          </p:cNvPr>
          <p:cNvSpPr/>
          <p:nvPr/>
        </p:nvSpPr>
        <p:spPr>
          <a:xfrm rot="10800000">
            <a:off x="2250297" y="5549450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7" name="Imagem 166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4A83FCC9-2A0E-4FD3-B1A3-CA71340E3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12435">
            <a:off x="1740863" y="4666663"/>
            <a:ext cx="664654" cy="886206"/>
          </a:xfrm>
          <a:prstGeom prst="ellipse">
            <a:avLst/>
          </a:prstGeom>
        </p:spPr>
      </p:pic>
      <p:pic>
        <p:nvPicPr>
          <p:cNvPr id="168" name="Imagem 167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8E3C71F3-1C7F-4249-AD63-404104C95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64923" y="5112711"/>
            <a:ext cx="371229" cy="371229"/>
          </a:xfrm>
          <a:prstGeom prst="rect">
            <a:avLst/>
          </a:prstGeom>
        </p:spPr>
      </p:pic>
      <p:sp>
        <p:nvSpPr>
          <p:cNvPr id="169" name="Retângulo 168">
            <a:extLst>
              <a:ext uri="{FF2B5EF4-FFF2-40B4-BE49-F238E27FC236}">
                <a16:creationId xmlns:a16="http://schemas.microsoft.com/office/drawing/2014/main" id="{901969B3-877C-49B0-B0FC-0D04668F1CB3}"/>
              </a:ext>
            </a:extLst>
          </p:cNvPr>
          <p:cNvSpPr/>
          <p:nvPr/>
        </p:nvSpPr>
        <p:spPr>
          <a:xfrm>
            <a:off x="2599122" y="4579448"/>
            <a:ext cx="654861" cy="9792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0" name="Triângulo isósceles 169">
            <a:extLst>
              <a:ext uri="{FF2B5EF4-FFF2-40B4-BE49-F238E27FC236}">
                <a16:creationId xmlns:a16="http://schemas.microsoft.com/office/drawing/2014/main" id="{911FF1C7-8CE4-4A4E-84E3-986E487233EC}"/>
              </a:ext>
            </a:extLst>
          </p:cNvPr>
          <p:cNvSpPr/>
          <p:nvPr/>
        </p:nvSpPr>
        <p:spPr>
          <a:xfrm>
            <a:off x="2604657" y="4394782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1" name="Triângulo isósceles 170">
            <a:extLst>
              <a:ext uri="{FF2B5EF4-FFF2-40B4-BE49-F238E27FC236}">
                <a16:creationId xmlns:a16="http://schemas.microsoft.com/office/drawing/2014/main" id="{E56C42F1-448F-4DBE-BD53-5F1A63DB582D}"/>
              </a:ext>
            </a:extLst>
          </p:cNvPr>
          <p:cNvSpPr/>
          <p:nvPr/>
        </p:nvSpPr>
        <p:spPr>
          <a:xfrm>
            <a:off x="2777391" y="439462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2" name="Triângulo isósceles 171">
            <a:extLst>
              <a:ext uri="{FF2B5EF4-FFF2-40B4-BE49-F238E27FC236}">
                <a16:creationId xmlns:a16="http://schemas.microsoft.com/office/drawing/2014/main" id="{BBAF6663-1996-4E7B-AD9B-25264E1F9F80}"/>
              </a:ext>
            </a:extLst>
          </p:cNvPr>
          <p:cNvSpPr/>
          <p:nvPr/>
        </p:nvSpPr>
        <p:spPr>
          <a:xfrm>
            <a:off x="2933468" y="439462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3" name="Triângulo isósceles 172">
            <a:extLst>
              <a:ext uri="{FF2B5EF4-FFF2-40B4-BE49-F238E27FC236}">
                <a16:creationId xmlns:a16="http://schemas.microsoft.com/office/drawing/2014/main" id="{AFA62CCD-87D1-4B59-8F35-7B0124C31399}"/>
              </a:ext>
            </a:extLst>
          </p:cNvPr>
          <p:cNvSpPr/>
          <p:nvPr/>
        </p:nvSpPr>
        <p:spPr>
          <a:xfrm>
            <a:off x="3118173" y="4394628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4" name="Triângulo isósceles 173">
            <a:extLst>
              <a:ext uri="{FF2B5EF4-FFF2-40B4-BE49-F238E27FC236}">
                <a16:creationId xmlns:a16="http://schemas.microsoft.com/office/drawing/2014/main" id="{F2CD8B8D-A1F2-483B-835F-06C28674B410}"/>
              </a:ext>
            </a:extLst>
          </p:cNvPr>
          <p:cNvSpPr/>
          <p:nvPr/>
        </p:nvSpPr>
        <p:spPr>
          <a:xfrm rot="10800000">
            <a:off x="2604657" y="55402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5" name="Triângulo isósceles 174">
            <a:extLst>
              <a:ext uri="{FF2B5EF4-FFF2-40B4-BE49-F238E27FC236}">
                <a16:creationId xmlns:a16="http://schemas.microsoft.com/office/drawing/2014/main" id="{1F34B679-3F76-4745-87F8-3D7A85782A5C}"/>
              </a:ext>
            </a:extLst>
          </p:cNvPr>
          <p:cNvSpPr/>
          <p:nvPr/>
        </p:nvSpPr>
        <p:spPr>
          <a:xfrm rot="10800000">
            <a:off x="2786173" y="55402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6" name="Triângulo isósceles 175">
            <a:extLst>
              <a:ext uri="{FF2B5EF4-FFF2-40B4-BE49-F238E27FC236}">
                <a16:creationId xmlns:a16="http://schemas.microsoft.com/office/drawing/2014/main" id="{B9630366-995E-4CC0-8E5D-A84022EB726F}"/>
              </a:ext>
            </a:extLst>
          </p:cNvPr>
          <p:cNvSpPr/>
          <p:nvPr/>
        </p:nvSpPr>
        <p:spPr>
          <a:xfrm rot="10800000">
            <a:off x="2926552" y="5540215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7" name="Triângulo isósceles 176">
            <a:extLst>
              <a:ext uri="{FF2B5EF4-FFF2-40B4-BE49-F238E27FC236}">
                <a16:creationId xmlns:a16="http://schemas.microsoft.com/office/drawing/2014/main" id="{11E1D198-28EE-49C5-B47E-2EFCDDCC237E}"/>
              </a:ext>
            </a:extLst>
          </p:cNvPr>
          <p:cNvSpPr/>
          <p:nvPr/>
        </p:nvSpPr>
        <p:spPr>
          <a:xfrm rot="10800000">
            <a:off x="3090030" y="5549451"/>
            <a:ext cx="140379" cy="184666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78" name="Imagem 177" descr="Uma imagem com fogo, natureza, escuro, luz&#10;&#10;Descrição gerada automaticamente">
            <a:extLst>
              <a:ext uri="{FF2B5EF4-FFF2-40B4-BE49-F238E27FC236}">
                <a16:creationId xmlns:a16="http://schemas.microsoft.com/office/drawing/2014/main" id="{E895E2BE-E0AC-427E-A3F5-EEBDCDD7DA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812435">
            <a:off x="2580596" y="4666664"/>
            <a:ext cx="664654" cy="886206"/>
          </a:xfrm>
          <a:prstGeom prst="ellipse">
            <a:avLst/>
          </a:prstGeom>
        </p:spPr>
      </p:pic>
      <p:pic>
        <p:nvPicPr>
          <p:cNvPr id="179" name="Imagem 178" descr="Uma imagem com futebol, interior, jogo atlético, sentado&#10;&#10;Descrição gerada automaticamente">
            <a:extLst>
              <a:ext uri="{FF2B5EF4-FFF2-40B4-BE49-F238E27FC236}">
                <a16:creationId xmlns:a16="http://schemas.microsoft.com/office/drawing/2014/main" id="{2900BB44-2857-44EE-AA98-3514E3982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04656" y="5112712"/>
            <a:ext cx="371229" cy="371229"/>
          </a:xfrm>
          <a:prstGeom prst="rect">
            <a:avLst/>
          </a:prstGeom>
        </p:spPr>
      </p:pic>
      <p:graphicFrame>
        <p:nvGraphicFramePr>
          <p:cNvPr id="181" name="Tabela 181">
            <a:extLst>
              <a:ext uri="{FF2B5EF4-FFF2-40B4-BE49-F238E27FC236}">
                <a16:creationId xmlns:a16="http://schemas.microsoft.com/office/drawing/2014/main" id="{9849E823-2F7C-403C-BD22-343969BAC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72243"/>
              </p:ext>
            </p:extLst>
          </p:nvPr>
        </p:nvGraphicFramePr>
        <p:xfrm>
          <a:off x="11092873" y="8466"/>
          <a:ext cx="8912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299">
                  <a:extLst>
                    <a:ext uri="{9D8B030D-6E8A-4147-A177-3AD203B41FA5}">
                      <a16:colId xmlns:a16="http://schemas.microsoft.com/office/drawing/2014/main" val="202554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Voltar</a:t>
                      </a:r>
                      <a:endParaRPr lang="pt-P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52412"/>
                  </a:ext>
                </a:extLst>
              </a:tr>
            </a:tbl>
          </a:graphicData>
        </a:graphic>
      </p:graphicFrame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E9AACEB2-2E95-41C0-8D03-CED834DC69FB}"/>
              </a:ext>
            </a:extLst>
          </p:cNvPr>
          <p:cNvSpPr/>
          <p:nvPr/>
        </p:nvSpPr>
        <p:spPr>
          <a:xfrm>
            <a:off x="8742225" y="892999"/>
            <a:ext cx="2819390" cy="5072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3" name="Retângulo 182">
            <a:extLst>
              <a:ext uri="{FF2B5EF4-FFF2-40B4-BE49-F238E27FC236}">
                <a16:creationId xmlns:a16="http://schemas.microsoft.com/office/drawing/2014/main" id="{4E14C410-0338-40A8-82F9-7A5A53204F40}"/>
              </a:ext>
            </a:extLst>
          </p:cNvPr>
          <p:cNvSpPr/>
          <p:nvPr/>
        </p:nvSpPr>
        <p:spPr>
          <a:xfrm>
            <a:off x="9041411" y="2208821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4" name="Retângulo 183">
            <a:extLst>
              <a:ext uri="{FF2B5EF4-FFF2-40B4-BE49-F238E27FC236}">
                <a16:creationId xmlns:a16="http://schemas.microsoft.com/office/drawing/2014/main" id="{DD2032B5-4E1E-4014-A440-9B60A2AF336D}"/>
              </a:ext>
            </a:extLst>
          </p:cNvPr>
          <p:cNvSpPr/>
          <p:nvPr/>
        </p:nvSpPr>
        <p:spPr>
          <a:xfrm>
            <a:off x="10425708" y="2208821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5" name="Retângulo 184">
            <a:extLst>
              <a:ext uri="{FF2B5EF4-FFF2-40B4-BE49-F238E27FC236}">
                <a16:creationId xmlns:a16="http://schemas.microsoft.com/office/drawing/2014/main" id="{FC8B71DA-D5FD-4805-AC95-9850A27F8AF2}"/>
              </a:ext>
            </a:extLst>
          </p:cNvPr>
          <p:cNvSpPr/>
          <p:nvPr/>
        </p:nvSpPr>
        <p:spPr>
          <a:xfrm>
            <a:off x="9070545" y="3428999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6" name="Retângulo 185">
            <a:extLst>
              <a:ext uri="{FF2B5EF4-FFF2-40B4-BE49-F238E27FC236}">
                <a16:creationId xmlns:a16="http://schemas.microsoft.com/office/drawing/2014/main" id="{B6BCD9E1-CC87-4F1E-866E-0AC3970FB1C2}"/>
              </a:ext>
            </a:extLst>
          </p:cNvPr>
          <p:cNvSpPr/>
          <p:nvPr/>
        </p:nvSpPr>
        <p:spPr>
          <a:xfrm>
            <a:off x="10432611" y="3394057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7" name="Retângulo 186">
            <a:extLst>
              <a:ext uri="{FF2B5EF4-FFF2-40B4-BE49-F238E27FC236}">
                <a16:creationId xmlns:a16="http://schemas.microsoft.com/office/drawing/2014/main" id="{72D31236-3C08-4754-8244-7F52C2F25B14}"/>
              </a:ext>
            </a:extLst>
          </p:cNvPr>
          <p:cNvSpPr/>
          <p:nvPr/>
        </p:nvSpPr>
        <p:spPr>
          <a:xfrm>
            <a:off x="9074743" y="4579293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8" name="Retângulo 187">
            <a:extLst>
              <a:ext uri="{FF2B5EF4-FFF2-40B4-BE49-F238E27FC236}">
                <a16:creationId xmlns:a16="http://schemas.microsoft.com/office/drawing/2014/main" id="{F6A683E4-5594-4A79-84D8-C11F08F36B99}"/>
              </a:ext>
            </a:extLst>
          </p:cNvPr>
          <p:cNvSpPr/>
          <p:nvPr/>
        </p:nvSpPr>
        <p:spPr>
          <a:xfrm>
            <a:off x="10432611" y="4579293"/>
            <a:ext cx="905453" cy="895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54ED86C5-EC07-4ED4-926E-F9A8FBEF049E}"/>
              </a:ext>
            </a:extLst>
          </p:cNvPr>
          <p:cNvSpPr txBox="1"/>
          <p:nvPr/>
        </p:nvSpPr>
        <p:spPr>
          <a:xfrm>
            <a:off x="8907725" y="1028645"/>
            <a:ext cx="268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Parabéns!!!!</a:t>
            </a:r>
          </a:p>
          <a:p>
            <a:r>
              <a:rPr lang="pt-PT" dirty="0"/>
              <a:t>Aqui estão os cromos que ganhaste</a:t>
            </a:r>
          </a:p>
        </p:txBody>
      </p:sp>
      <p:pic>
        <p:nvPicPr>
          <p:cNvPr id="191" name="Imagem 190" descr="Uma imagem com interior&#10;&#10;Descrição gerada automaticamente">
            <a:extLst>
              <a:ext uri="{FF2B5EF4-FFF2-40B4-BE49-F238E27FC236}">
                <a16:creationId xmlns:a16="http://schemas.microsoft.com/office/drawing/2014/main" id="{22906488-D8A6-4ADC-9205-5658043239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05365" y="8466"/>
            <a:ext cx="424379" cy="503382"/>
          </a:xfrm>
          <a:prstGeom prst="rect">
            <a:avLst/>
          </a:prstGeom>
        </p:spPr>
      </p:pic>
      <p:pic>
        <p:nvPicPr>
          <p:cNvPr id="193" name="Imagem 192" descr="Uma imagem com texto&#10;&#10;Descrição gerada automaticamente">
            <a:extLst>
              <a:ext uri="{FF2B5EF4-FFF2-40B4-BE49-F238E27FC236}">
                <a16:creationId xmlns:a16="http://schemas.microsoft.com/office/drawing/2014/main" id="{F118D8B1-FFFF-4BF3-A042-D7005FACA1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116022" y="57156"/>
            <a:ext cx="634523" cy="512345"/>
          </a:xfrm>
          <a:prstGeom prst="rect">
            <a:avLst/>
          </a:prstGeom>
        </p:spPr>
      </p:pic>
      <p:sp>
        <p:nvSpPr>
          <p:cNvPr id="180" name="Arco 179">
            <a:extLst>
              <a:ext uri="{FF2B5EF4-FFF2-40B4-BE49-F238E27FC236}">
                <a16:creationId xmlns:a16="http://schemas.microsoft.com/office/drawing/2014/main" id="{705CDD0D-47AC-4E00-BF9D-E86E6D4B55BB}"/>
              </a:ext>
            </a:extLst>
          </p:cNvPr>
          <p:cNvSpPr/>
          <p:nvPr/>
        </p:nvSpPr>
        <p:spPr>
          <a:xfrm>
            <a:off x="10621266" y="520037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0" name="Arco 189">
            <a:extLst>
              <a:ext uri="{FF2B5EF4-FFF2-40B4-BE49-F238E27FC236}">
                <a16:creationId xmlns:a16="http://schemas.microsoft.com/office/drawing/2014/main" id="{7641A91B-37CF-4985-A7C5-445234543E17}"/>
              </a:ext>
            </a:extLst>
          </p:cNvPr>
          <p:cNvSpPr/>
          <p:nvPr/>
        </p:nvSpPr>
        <p:spPr>
          <a:xfrm rot="16200000">
            <a:off x="10632392" y="5211504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2" name="Fluxograma: Conexão 191">
            <a:extLst>
              <a:ext uri="{FF2B5EF4-FFF2-40B4-BE49-F238E27FC236}">
                <a16:creationId xmlns:a16="http://schemas.microsoft.com/office/drawing/2014/main" id="{2C26D1E1-2A99-4B18-9862-0F3E12D608E2}"/>
              </a:ext>
            </a:extLst>
          </p:cNvPr>
          <p:cNvSpPr/>
          <p:nvPr/>
        </p:nvSpPr>
        <p:spPr>
          <a:xfrm>
            <a:off x="10797391" y="4996789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4" name="Arco 193">
            <a:extLst>
              <a:ext uri="{FF2B5EF4-FFF2-40B4-BE49-F238E27FC236}">
                <a16:creationId xmlns:a16="http://schemas.microsoft.com/office/drawing/2014/main" id="{4F99074F-5F16-4ACB-A1B4-DF8CB6C4ED39}"/>
              </a:ext>
            </a:extLst>
          </p:cNvPr>
          <p:cNvSpPr/>
          <p:nvPr/>
        </p:nvSpPr>
        <p:spPr>
          <a:xfrm>
            <a:off x="9247071" y="521633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5" name="Arco 194">
            <a:extLst>
              <a:ext uri="{FF2B5EF4-FFF2-40B4-BE49-F238E27FC236}">
                <a16:creationId xmlns:a16="http://schemas.microsoft.com/office/drawing/2014/main" id="{7EB8B8C1-8FB6-471D-9E34-BD5B75E5E274}"/>
              </a:ext>
            </a:extLst>
          </p:cNvPr>
          <p:cNvSpPr/>
          <p:nvPr/>
        </p:nvSpPr>
        <p:spPr>
          <a:xfrm rot="16200000">
            <a:off x="9258197" y="522746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6" name="Fluxograma: Conexão 195">
            <a:extLst>
              <a:ext uri="{FF2B5EF4-FFF2-40B4-BE49-F238E27FC236}">
                <a16:creationId xmlns:a16="http://schemas.microsoft.com/office/drawing/2014/main" id="{18BC5192-D95C-4C3D-879A-21492A25DC00}"/>
              </a:ext>
            </a:extLst>
          </p:cNvPr>
          <p:cNvSpPr/>
          <p:nvPr/>
        </p:nvSpPr>
        <p:spPr>
          <a:xfrm>
            <a:off x="9423196" y="5012746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Arco 196">
            <a:extLst>
              <a:ext uri="{FF2B5EF4-FFF2-40B4-BE49-F238E27FC236}">
                <a16:creationId xmlns:a16="http://schemas.microsoft.com/office/drawing/2014/main" id="{4F4E61D4-D60D-4945-B8EC-316AE7C20E0F}"/>
              </a:ext>
            </a:extLst>
          </p:cNvPr>
          <p:cNvSpPr/>
          <p:nvPr/>
        </p:nvSpPr>
        <p:spPr>
          <a:xfrm>
            <a:off x="10599014" y="4026002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8" name="Arco 197">
            <a:extLst>
              <a:ext uri="{FF2B5EF4-FFF2-40B4-BE49-F238E27FC236}">
                <a16:creationId xmlns:a16="http://schemas.microsoft.com/office/drawing/2014/main" id="{08A2E6B6-F52B-48DA-AFBE-54378407816E}"/>
              </a:ext>
            </a:extLst>
          </p:cNvPr>
          <p:cNvSpPr/>
          <p:nvPr/>
        </p:nvSpPr>
        <p:spPr>
          <a:xfrm rot="16200000">
            <a:off x="10610140" y="4037128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9" name="Fluxograma: Conexão 198">
            <a:extLst>
              <a:ext uri="{FF2B5EF4-FFF2-40B4-BE49-F238E27FC236}">
                <a16:creationId xmlns:a16="http://schemas.microsoft.com/office/drawing/2014/main" id="{5EBE0B3D-058E-46BC-BB1D-173DEEB457EA}"/>
              </a:ext>
            </a:extLst>
          </p:cNvPr>
          <p:cNvSpPr/>
          <p:nvPr/>
        </p:nvSpPr>
        <p:spPr>
          <a:xfrm>
            <a:off x="10775139" y="3822413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0" name="Arco 199">
            <a:extLst>
              <a:ext uri="{FF2B5EF4-FFF2-40B4-BE49-F238E27FC236}">
                <a16:creationId xmlns:a16="http://schemas.microsoft.com/office/drawing/2014/main" id="{5C0B6B16-2AE9-47C3-8B34-64AC38FA30CD}"/>
              </a:ext>
            </a:extLst>
          </p:cNvPr>
          <p:cNvSpPr/>
          <p:nvPr/>
        </p:nvSpPr>
        <p:spPr>
          <a:xfrm>
            <a:off x="9224819" y="4058135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1" name="Arco 200">
            <a:extLst>
              <a:ext uri="{FF2B5EF4-FFF2-40B4-BE49-F238E27FC236}">
                <a16:creationId xmlns:a16="http://schemas.microsoft.com/office/drawing/2014/main" id="{04AD2FF3-89D9-4F01-9010-D9D1500072A5}"/>
              </a:ext>
            </a:extLst>
          </p:cNvPr>
          <p:cNvSpPr/>
          <p:nvPr/>
        </p:nvSpPr>
        <p:spPr>
          <a:xfrm rot="16200000">
            <a:off x="9235945" y="406926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2" name="Fluxograma: Conexão 201">
            <a:extLst>
              <a:ext uri="{FF2B5EF4-FFF2-40B4-BE49-F238E27FC236}">
                <a16:creationId xmlns:a16="http://schemas.microsoft.com/office/drawing/2014/main" id="{7249CEF9-0C3C-4990-8DB1-58D36FFA668F}"/>
              </a:ext>
            </a:extLst>
          </p:cNvPr>
          <p:cNvSpPr/>
          <p:nvPr/>
        </p:nvSpPr>
        <p:spPr>
          <a:xfrm>
            <a:off x="9400944" y="3854546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3" name="Arco 202">
            <a:extLst>
              <a:ext uri="{FF2B5EF4-FFF2-40B4-BE49-F238E27FC236}">
                <a16:creationId xmlns:a16="http://schemas.microsoft.com/office/drawing/2014/main" id="{BA488BB9-39AB-4F4B-B6AC-86749CABEBD9}"/>
              </a:ext>
            </a:extLst>
          </p:cNvPr>
          <p:cNvSpPr/>
          <p:nvPr/>
        </p:nvSpPr>
        <p:spPr>
          <a:xfrm>
            <a:off x="10599014" y="2832151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4" name="Arco 203">
            <a:extLst>
              <a:ext uri="{FF2B5EF4-FFF2-40B4-BE49-F238E27FC236}">
                <a16:creationId xmlns:a16="http://schemas.microsoft.com/office/drawing/2014/main" id="{008503F9-4463-4C2D-9993-7D7169A96239}"/>
              </a:ext>
            </a:extLst>
          </p:cNvPr>
          <p:cNvSpPr/>
          <p:nvPr/>
        </p:nvSpPr>
        <p:spPr>
          <a:xfrm rot="16200000">
            <a:off x="10610140" y="2843277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5" name="Fluxograma: Conexão 204">
            <a:extLst>
              <a:ext uri="{FF2B5EF4-FFF2-40B4-BE49-F238E27FC236}">
                <a16:creationId xmlns:a16="http://schemas.microsoft.com/office/drawing/2014/main" id="{0D9E2B94-958D-455B-B24B-9A4A3387AA7D}"/>
              </a:ext>
            </a:extLst>
          </p:cNvPr>
          <p:cNvSpPr/>
          <p:nvPr/>
        </p:nvSpPr>
        <p:spPr>
          <a:xfrm>
            <a:off x="10775139" y="2628562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6" name="Arco 205">
            <a:extLst>
              <a:ext uri="{FF2B5EF4-FFF2-40B4-BE49-F238E27FC236}">
                <a16:creationId xmlns:a16="http://schemas.microsoft.com/office/drawing/2014/main" id="{C71A25F3-49B8-4723-BAA2-793D9848DD7D}"/>
              </a:ext>
            </a:extLst>
          </p:cNvPr>
          <p:cNvSpPr/>
          <p:nvPr/>
        </p:nvSpPr>
        <p:spPr>
          <a:xfrm>
            <a:off x="9205096" y="2817850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7" name="Arco 206">
            <a:extLst>
              <a:ext uri="{FF2B5EF4-FFF2-40B4-BE49-F238E27FC236}">
                <a16:creationId xmlns:a16="http://schemas.microsoft.com/office/drawing/2014/main" id="{1A48AD73-80D5-4733-863B-4DA74B3D5BEB}"/>
              </a:ext>
            </a:extLst>
          </p:cNvPr>
          <p:cNvSpPr/>
          <p:nvPr/>
        </p:nvSpPr>
        <p:spPr>
          <a:xfrm rot="16200000">
            <a:off x="9216222" y="2828976"/>
            <a:ext cx="539331" cy="51707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8" name="Fluxograma: Conexão 207">
            <a:extLst>
              <a:ext uri="{FF2B5EF4-FFF2-40B4-BE49-F238E27FC236}">
                <a16:creationId xmlns:a16="http://schemas.microsoft.com/office/drawing/2014/main" id="{734722F9-E463-4AE9-89D3-CCCFD8C1E965}"/>
              </a:ext>
            </a:extLst>
          </p:cNvPr>
          <p:cNvSpPr/>
          <p:nvPr/>
        </p:nvSpPr>
        <p:spPr>
          <a:xfrm>
            <a:off x="9381221" y="2614261"/>
            <a:ext cx="213734" cy="191035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6523A8B-BB0D-411C-81E7-ED98FA912847}"/>
              </a:ext>
            </a:extLst>
          </p:cNvPr>
          <p:cNvSpPr/>
          <p:nvPr/>
        </p:nvSpPr>
        <p:spPr>
          <a:xfrm>
            <a:off x="11138345" y="0"/>
            <a:ext cx="730382" cy="379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8B9EF7-AE7D-4A7F-85FD-1762CAB80A63}"/>
              </a:ext>
            </a:extLst>
          </p:cNvPr>
          <p:cNvSpPr txBox="1"/>
          <p:nvPr/>
        </p:nvSpPr>
        <p:spPr>
          <a:xfrm>
            <a:off x="1391302" y="563265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Os teus packs</a:t>
            </a:r>
          </a:p>
        </p:txBody>
      </p:sp>
    </p:spTree>
    <p:extLst>
      <p:ext uri="{BB962C8B-B14F-4D97-AF65-F5344CB8AC3E}">
        <p14:creationId xmlns:p14="http://schemas.microsoft.com/office/powerpoint/2010/main" val="18406068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2056</Words>
  <Application>Microsoft Office PowerPoint</Application>
  <PresentationFormat>Ecrã Panorâmico</PresentationFormat>
  <Paragraphs>594</Paragraphs>
  <Slides>60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Tema do Office</vt:lpstr>
      <vt:lpstr>Bem-Vindo (a) à caderneta digital</vt:lpstr>
      <vt:lpstr>Sobre nós!</vt:lpstr>
      <vt:lpstr>Faça login na sua aplicação favorita!</vt:lpstr>
      <vt:lpstr>Bem-vindo! Registe-se Por aqui!</vt:lpstr>
      <vt:lpstr>Faça login na sua aplicação favorita!</vt:lpstr>
      <vt:lpstr>Apresentação do PowerPoint</vt:lpstr>
      <vt:lpstr>Definições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funciona o jogo?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funciona as missões?!</vt:lpstr>
      <vt:lpstr>Completas-te a missão! Parabéns!</vt:lpstr>
      <vt:lpstr>Apresentação do PowerPoint</vt:lpstr>
      <vt:lpstr>Apresentação do PowerPoint</vt:lpstr>
      <vt:lpstr>Apresentação do PowerPoint</vt:lpstr>
      <vt:lpstr>Até já! Esperemos que tenha usufruído da nossa aplicação!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Bem-Vindo (a) à caderneta digital</dc:title>
  <dc:creator>goncalo carvalho</dc:creator>
  <cp:lastModifiedBy>goncalo carvalho</cp:lastModifiedBy>
  <cp:revision>188</cp:revision>
  <dcterms:created xsi:type="dcterms:W3CDTF">2022-01-24T14:46:24Z</dcterms:created>
  <dcterms:modified xsi:type="dcterms:W3CDTF">2022-02-09T18:32:12Z</dcterms:modified>
</cp:coreProperties>
</file>